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8" r:id="rId3"/>
    <p:sldId id="257" r:id="rId4"/>
    <p:sldId id="259" r:id="rId5"/>
    <p:sldId id="266" r:id="rId6"/>
    <p:sldId id="261" r:id="rId7"/>
    <p:sldId id="262" r:id="rId8"/>
    <p:sldId id="267" r:id="rId9"/>
    <p:sldId id="268"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94" d="100"/>
          <a:sy n="94" d="100"/>
        </p:scale>
        <p:origin x="8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A3121-660A-4B34-A759-76A563B624FC}"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579F6CD8-0C46-4AF0-92FA-1832D6CA41AE}">
      <dgm:prSet/>
      <dgm:spPr/>
      <dgm:t>
        <a:bodyPr/>
        <a:lstStyle/>
        <a:p>
          <a:r>
            <a:rPr lang="en-US"/>
            <a:t>Run</a:t>
          </a:r>
        </a:p>
      </dgm:t>
    </dgm:pt>
    <dgm:pt modelId="{C8233AD4-C2B1-47F7-BD89-57D1A8DCC618}" type="parTrans" cxnId="{0E35ABEB-5ACE-4D27-B5C2-D8ADB05EA06F}">
      <dgm:prSet/>
      <dgm:spPr/>
      <dgm:t>
        <a:bodyPr/>
        <a:lstStyle/>
        <a:p>
          <a:endParaRPr lang="en-US"/>
        </a:p>
      </dgm:t>
    </dgm:pt>
    <dgm:pt modelId="{FD1E6F4A-7705-408D-A865-D4C9F52FE3A0}" type="sibTrans" cxnId="{0E35ABEB-5ACE-4D27-B5C2-D8ADB05EA06F}">
      <dgm:prSet/>
      <dgm:spPr/>
      <dgm:t>
        <a:bodyPr/>
        <a:lstStyle/>
        <a:p>
          <a:endParaRPr lang="en-US"/>
        </a:p>
      </dgm:t>
    </dgm:pt>
    <dgm:pt modelId="{4A25D937-D3CD-4CA7-8D09-A685CD4E427B}">
      <dgm:prSet/>
      <dgm:spPr/>
      <dgm:t>
        <a:bodyPr/>
        <a:lstStyle/>
        <a:p>
          <a:r>
            <a:rPr lang="en-US" dirty="0"/>
            <a:t>Players will run and jump throughout the level. </a:t>
          </a:r>
        </a:p>
      </dgm:t>
    </dgm:pt>
    <dgm:pt modelId="{DBE09635-62EF-4EE3-B81A-B80FE74768FA}" type="parTrans" cxnId="{A4979A2B-FD92-4DD1-9643-583CA695AA1E}">
      <dgm:prSet/>
      <dgm:spPr/>
      <dgm:t>
        <a:bodyPr/>
        <a:lstStyle/>
        <a:p>
          <a:endParaRPr lang="en-US"/>
        </a:p>
      </dgm:t>
    </dgm:pt>
    <dgm:pt modelId="{B27A2B40-7F7B-4D86-8DF5-7126CF25D118}" type="sibTrans" cxnId="{A4979A2B-FD92-4DD1-9643-583CA695AA1E}">
      <dgm:prSet/>
      <dgm:spPr/>
      <dgm:t>
        <a:bodyPr/>
        <a:lstStyle/>
        <a:p>
          <a:endParaRPr lang="en-US"/>
        </a:p>
      </dgm:t>
    </dgm:pt>
    <dgm:pt modelId="{5C1BEEBB-CF63-4362-A936-27645C6488C9}">
      <dgm:prSet/>
      <dgm:spPr/>
      <dgm:t>
        <a:bodyPr/>
        <a:lstStyle/>
        <a:p>
          <a:r>
            <a:rPr lang="en-US"/>
            <a:t>Dodge</a:t>
          </a:r>
        </a:p>
      </dgm:t>
    </dgm:pt>
    <dgm:pt modelId="{B21CE912-C756-4E42-8E60-CB12D5055A48}" type="parTrans" cxnId="{EAB037E4-C158-43C0-A615-58A217E913B3}">
      <dgm:prSet/>
      <dgm:spPr/>
      <dgm:t>
        <a:bodyPr/>
        <a:lstStyle/>
        <a:p>
          <a:endParaRPr lang="en-US"/>
        </a:p>
      </dgm:t>
    </dgm:pt>
    <dgm:pt modelId="{3C4FDC26-4039-4F4B-9029-47822430E044}" type="sibTrans" cxnId="{EAB037E4-C158-43C0-A615-58A217E913B3}">
      <dgm:prSet/>
      <dgm:spPr/>
      <dgm:t>
        <a:bodyPr/>
        <a:lstStyle/>
        <a:p>
          <a:endParaRPr lang="en-US"/>
        </a:p>
      </dgm:t>
    </dgm:pt>
    <dgm:pt modelId="{FE5C6B8A-A60E-4176-ABAD-D42F8AE5ECDF}">
      <dgm:prSet/>
      <dgm:spPr/>
      <dgm:t>
        <a:bodyPr/>
        <a:lstStyle/>
        <a:p>
          <a:r>
            <a:rPr lang="en-US" dirty="0"/>
            <a:t>Players will dodge traps.</a:t>
          </a:r>
        </a:p>
      </dgm:t>
    </dgm:pt>
    <dgm:pt modelId="{5445157C-E031-4D93-83D0-F4562BAC5733}" type="parTrans" cxnId="{B37FAEB3-3A93-4BF4-8644-8F2066D78A7D}">
      <dgm:prSet/>
      <dgm:spPr/>
      <dgm:t>
        <a:bodyPr/>
        <a:lstStyle/>
        <a:p>
          <a:endParaRPr lang="en-US"/>
        </a:p>
      </dgm:t>
    </dgm:pt>
    <dgm:pt modelId="{DDDC5918-C2BF-4A86-BCB3-D6CE93197D3E}" type="sibTrans" cxnId="{B37FAEB3-3A93-4BF4-8644-8F2066D78A7D}">
      <dgm:prSet/>
      <dgm:spPr/>
      <dgm:t>
        <a:bodyPr/>
        <a:lstStyle/>
        <a:p>
          <a:endParaRPr lang="en-US"/>
        </a:p>
      </dgm:t>
    </dgm:pt>
    <dgm:pt modelId="{E2C324C1-433C-40F7-BA92-81ED89510D23}">
      <dgm:prSet/>
      <dgm:spPr/>
      <dgm:t>
        <a:bodyPr/>
        <a:lstStyle/>
        <a:p>
          <a:r>
            <a:rPr lang="en-US"/>
            <a:t>Attack</a:t>
          </a:r>
        </a:p>
      </dgm:t>
    </dgm:pt>
    <dgm:pt modelId="{5BD8ADDA-0EB5-4780-B5EB-B17748241384}" type="parTrans" cxnId="{D6333DA1-F83D-4E09-9445-F14D6BBE490C}">
      <dgm:prSet/>
      <dgm:spPr/>
      <dgm:t>
        <a:bodyPr/>
        <a:lstStyle/>
        <a:p>
          <a:endParaRPr lang="en-US"/>
        </a:p>
      </dgm:t>
    </dgm:pt>
    <dgm:pt modelId="{AE7B2C25-8031-4FC9-97EB-1914078C5E18}" type="sibTrans" cxnId="{D6333DA1-F83D-4E09-9445-F14D6BBE490C}">
      <dgm:prSet/>
      <dgm:spPr/>
      <dgm:t>
        <a:bodyPr/>
        <a:lstStyle/>
        <a:p>
          <a:endParaRPr lang="en-US"/>
        </a:p>
      </dgm:t>
    </dgm:pt>
    <dgm:pt modelId="{13649180-250E-4E40-8936-8C96876412A5}">
      <dgm:prSet/>
      <dgm:spPr/>
      <dgm:t>
        <a:bodyPr/>
        <a:lstStyle/>
        <a:p>
          <a:r>
            <a:rPr lang="en-US" dirty="0"/>
            <a:t>Players will attack enemies and gain a few points per enemy.</a:t>
          </a:r>
        </a:p>
      </dgm:t>
    </dgm:pt>
    <dgm:pt modelId="{0652D092-5B38-4167-92A9-2A9F39478534}" type="parTrans" cxnId="{F735D9AC-62A5-48E8-8DFB-8217451864C0}">
      <dgm:prSet/>
      <dgm:spPr/>
      <dgm:t>
        <a:bodyPr/>
        <a:lstStyle/>
        <a:p>
          <a:endParaRPr lang="en-US"/>
        </a:p>
      </dgm:t>
    </dgm:pt>
    <dgm:pt modelId="{B2E25349-BA30-4AAB-91D7-F043E8EAD8C4}" type="sibTrans" cxnId="{F735D9AC-62A5-48E8-8DFB-8217451864C0}">
      <dgm:prSet/>
      <dgm:spPr/>
      <dgm:t>
        <a:bodyPr/>
        <a:lstStyle/>
        <a:p>
          <a:endParaRPr lang="en-US"/>
        </a:p>
      </dgm:t>
    </dgm:pt>
    <dgm:pt modelId="{90629483-7576-4EDA-BF41-988A8D3DFA23}">
      <dgm:prSet/>
      <dgm:spPr/>
      <dgm:t>
        <a:bodyPr/>
        <a:lstStyle/>
        <a:p>
          <a:r>
            <a:rPr lang="en-US"/>
            <a:t>Collect</a:t>
          </a:r>
        </a:p>
      </dgm:t>
    </dgm:pt>
    <dgm:pt modelId="{714306C2-DEFD-49DC-A3E6-6DBE1363F20B}" type="parTrans" cxnId="{274FA33F-BB56-4F31-86DE-E4161F9F1D90}">
      <dgm:prSet/>
      <dgm:spPr/>
      <dgm:t>
        <a:bodyPr/>
        <a:lstStyle/>
        <a:p>
          <a:endParaRPr lang="en-US"/>
        </a:p>
      </dgm:t>
    </dgm:pt>
    <dgm:pt modelId="{4C1174A5-ED5B-4236-ACA1-B8B1E5C9A5CD}" type="sibTrans" cxnId="{274FA33F-BB56-4F31-86DE-E4161F9F1D90}">
      <dgm:prSet/>
      <dgm:spPr/>
      <dgm:t>
        <a:bodyPr/>
        <a:lstStyle/>
        <a:p>
          <a:endParaRPr lang="en-US"/>
        </a:p>
      </dgm:t>
    </dgm:pt>
    <dgm:pt modelId="{FAAB255A-D15B-4867-9ECD-5E25D9FEE8A1}">
      <dgm:prSet/>
      <dgm:spPr/>
      <dgm:t>
        <a:bodyPr/>
        <a:lstStyle/>
        <a:p>
          <a:r>
            <a:rPr lang="en-US" dirty="0"/>
            <a:t>Players will collect food items scattered throughout the level which will all need to be collected to finish the level.</a:t>
          </a:r>
        </a:p>
      </dgm:t>
    </dgm:pt>
    <dgm:pt modelId="{4943948A-2C8E-4BBF-9E93-94FC5A02E3AE}" type="parTrans" cxnId="{D0AA28C1-FFD6-40B7-BD1D-957C64C9A0CF}">
      <dgm:prSet/>
      <dgm:spPr/>
      <dgm:t>
        <a:bodyPr/>
        <a:lstStyle/>
        <a:p>
          <a:endParaRPr lang="en-US"/>
        </a:p>
      </dgm:t>
    </dgm:pt>
    <dgm:pt modelId="{594A6C8F-3E62-455E-86DB-7A6337D530A7}" type="sibTrans" cxnId="{D0AA28C1-FFD6-40B7-BD1D-957C64C9A0CF}">
      <dgm:prSet/>
      <dgm:spPr/>
      <dgm:t>
        <a:bodyPr/>
        <a:lstStyle/>
        <a:p>
          <a:endParaRPr lang="en-US"/>
        </a:p>
      </dgm:t>
    </dgm:pt>
    <dgm:pt modelId="{B87A5493-245A-44A6-828C-426F04138A23}">
      <dgm:prSet/>
      <dgm:spPr/>
      <dgm:t>
        <a:bodyPr/>
        <a:lstStyle/>
        <a:p>
          <a:r>
            <a:rPr lang="en-US" dirty="0"/>
            <a:t>Seek out</a:t>
          </a:r>
        </a:p>
      </dgm:t>
    </dgm:pt>
    <dgm:pt modelId="{82B7585E-0077-4A97-83B7-5D096C0BAC4F}" type="parTrans" cxnId="{4319B993-545D-4239-B6BF-682EC73381E9}">
      <dgm:prSet/>
      <dgm:spPr/>
      <dgm:t>
        <a:bodyPr/>
        <a:lstStyle/>
        <a:p>
          <a:endParaRPr lang="en-US"/>
        </a:p>
      </dgm:t>
    </dgm:pt>
    <dgm:pt modelId="{26AE3A6A-80A8-4D77-B996-516C6BA279CE}" type="sibTrans" cxnId="{4319B993-545D-4239-B6BF-682EC73381E9}">
      <dgm:prSet/>
      <dgm:spPr/>
      <dgm:t>
        <a:bodyPr/>
        <a:lstStyle/>
        <a:p>
          <a:endParaRPr lang="en-US"/>
        </a:p>
      </dgm:t>
    </dgm:pt>
    <dgm:pt modelId="{868E9BFF-6A37-46F9-970F-45A3366F56D0}">
      <dgm:prSet/>
      <dgm:spPr/>
      <dgm:t>
        <a:bodyPr/>
        <a:lstStyle/>
        <a:p>
          <a:r>
            <a:rPr lang="en-US" dirty="0"/>
            <a:t>Players can seek out the bonus collectables worth many points.</a:t>
          </a:r>
        </a:p>
      </dgm:t>
    </dgm:pt>
    <dgm:pt modelId="{5AB0DCE3-C721-45DA-AAEC-CB300A11010A}" type="parTrans" cxnId="{72F53154-67A3-42C9-90F4-0489B7773E3C}">
      <dgm:prSet/>
      <dgm:spPr/>
      <dgm:t>
        <a:bodyPr/>
        <a:lstStyle/>
        <a:p>
          <a:endParaRPr lang="en-US"/>
        </a:p>
      </dgm:t>
    </dgm:pt>
    <dgm:pt modelId="{9F52A5A6-39B9-4F4C-913C-7DBC44A3FEF3}" type="sibTrans" cxnId="{72F53154-67A3-42C9-90F4-0489B7773E3C}">
      <dgm:prSet/>
      <dgm:spPr/>
      <dgm:t>
        <a:bodyPr/>
        <a:lstStyle/>
        <a:p>
          <a:endParaRPr lang="en-US"/>
        </a:p>
      </dgm:t>
    </dgm:pt>
    <dgm:pt modelId="{01BA500E-891B-4FB2-ADA3-059BB98C1DB7}" type="pres">
      <dgm:prSet presAssocID="{124A3121-660A-4B34-A759-76A563B624FC}" presName="Name0" presStyleCnt="0">
        <dgm:presLayoutVars>
          <dgm:dir/>
          <dgm:animLvl val="lvl"/>
          <dgm:resizeHandles val="exact"/>
        </dgm:presLayoutVars>
      </dgm:prSet>
      <dgm:spPr/>
    </dgm:pt>
    <dgm:pt modelId="{D8C7D996-2AED-4724-86EB-680D21CB8B98}" type="pres">
      <dgm:prSet presAssocID="{579F6CD8-0C46-4AF0-92FA-1832D6CA41AE}" presName="linNode" presStyleCnt="0"/>
      <dgm:spPr/>
    </dgm:pt>
    <dgm:pt modelId="{10C31B23-A2D6-4D21-B586-8FEE1542F704}" type="pres">
      <dgm:prSet presAssocID="{579F6CD8-0C46-4AF0-92FA-1832D6CA41AE}" presName="parentText" presStyleLbl="alignNode1" presStyleIdx="0" presStyleCnt="5">
        <dgm:presLayoutVars>
          <dgm:chMax val="1"/>
          <dgm:bulletEnabled/>
        </dgm:presLayoutVars>
      </dgm:prSet>
      <dgm:spPr/>
    </dgm:pt>
    <dgm:pt modelId="{5E7C5598-EB13-4CF0-A543-1353252C4784}" type="pres">
      <dgm:prSet presAssocID="{579F6CD8-0C46-4AF0-92FA-1832D6CA41AE}" presName="descendantText" presStyleLbl="alignAccFollowNode1" presStyleIdx="0" presStyleCnt="5">
        <dgm:presLayoutVars>
          <dgm:bulletEnabled/>
        </dgm:presLayoutVars>
      </dgm:prSet>
      <dgm:spPr/>
    </dgm:pt>
    <dgm:pt modelId="{B5084688-6DDD-4C50-B4AA-60B17CEA246F}" type="pres">
      <dgm:prSet presAssocID="{FD1E6F4A-7705-408D-A865-D4C9F52FE3A0}" presName="sp" presStyleCnt="0"/>
      <dgm:spPr/>
    </dgm:pt>
    <dgm:pt modelId="{505D4558-B5B8-4D45-9FC1-933C3910ABB5}" type="pres">
      <dgm:prSet presAssocID="{5C1BEEBB-CF63-4362-A936-27645C6488C9}" presName="linNode" presStyleCnt="0"/>
      <dgm:spPr/>
    </dgm:pt>
    <dgm:pt modelId="{F96F4B85-DDDE-4A76-A369-A14A5C477D18}" type="pres">
      <dgm:prSet presAssocID="{5C1BEEBB-CF63-4362-A936-27645C6488C9}" presName="parentText" presStyleLbl="alignNode1" presStyleIdx="1" presStyleCnt="5">
        <dgm:presLayoutVars>
          <dgm:chMax val="1"/>
          <dgm:bulletEnabled/>
        </dgm:presLayoutVars>
      </dgm:prSet>
      <dgm:spPr/>
    </dgm:pt>
    <dgm:pt modelId="{3F62A581-E3D5-4054-BF46-D0EF26E9BAD9}" type="pres">
      <dgm:prSet presAssocID="{5C1BEEBB-CF63-4362-A936-27645C6488C9}" presName="descendantText" presStyleLbl="alignAccFollowNode1" presStyleIdx="1" presStyleCnt="5">
        <dgm:presLayoutVars>
          <dgm:bulletEnabled/>
        </dgm:presLayoutVars>
      </dgm:prSet>
      <dgm:spPr/>
    </dgm:pt>
    <dgm:pt modelId="{5F7892DB-554E-4D89-99EC-580CD2357108}" type="pres">
      <dgm:prSet presAssocID="{3C4FDC26-4039-4F4B-9029-47822430E044}" presName="sp" presStyleCnt="0"/>
      <dgm:spPr/>
    </dgm:pt>
    <dgm:pt modelId="{FEA63A13-0712-4248-B3D4-EAD6FD58881E}" type="pres">
      <dgm:prSet presAssocID="{E2C324C1-433C-40F7-BA92-81ED89510D23}" presName="linNode" presStyleCnt="0"/>
      <dgm:spPr/>
    </dgm:pt>
    <dgm:pt modelId="{6851994C-4A94-4794-BBB5-6ACFBF37F489}" type="pres">
      <dgm:prSet presAssocID="{E2C324C1-433C-40F7-BA92-81ED89510D23}" presName="parentText" presStyleLbl="alignNode1" presStyleIdx="2" presStyleCnt="5">
        <dgm:presLayoutVars>
          <dgm:chMax val="1"/>
          <dgm:bulletEnabled/>
        </dgm:presLayoutVars>
      </dgm:prSet>
      <dgm:spPr/>
    </dgm:pt>
    <dgm:pt modelId="{0527EBE7-7E4C-456A-8C8D-391E3B17A6AA}" type="pres">
      <dgm:prSet presAssocID="{E2C324C1-433C-40F7-BA92-81ED89510D23}" presName="descendantText" presStyleLbl="alignAccFollowNode1" presStyleIdx="2" presStyleCnt="5">
        <dgm:presLayoutVars>
          <dgm:bulletEnabled/>
        </dgm:presLayoutVars>
      </dgm:prSet>
      <dgm:spPr/>
    </dgm:pt>
    <dgm:pt modelId="{39065A6A-76DA-474D-8052-217C767EF0FF}" type="pres">
      <dgm:prSet presAssocID="{AE7B2C25-8031-4FC9-97EB-1914078C5E18}" presName="sp" presStyleCnt="0"/>
      <dgm:spPr/>
    </dgm:pt>
    <dgm:pt modelId="{9077EC0C-E487-4C41-9135-2FF96E5C885B}" type="pres">
      <dgm:prSet presAssocID="{90629483-7576-4EDA-BF41-988A8D3DFA23}" presName="linNode" presStyleCnt="0"/>
      <dgm:spPr/>
    </dgm:pt>
    <dgm:pt modelId="{0400A4E1-D05B-403E-824B-EC7D38D31FCF}" type="pres">
      <dgm:prSet presAssocID="{90629483-7576-4EDA-BF41-988A8D3DFA23}" presName="parentText" presStyleLbl="alignNode1" presStyleIdx="3" presStyleCnt="5">
        <dgm:presLayoutVars>
          <dgm:chMax val="1"/>
          <dgm:bulletEnabled/>
        </dgm:presLayoutVars>
      </dgm:prSet>
      <dgm:spPr/>
    </dgm:pt>
    <dgm:pt modelId="{1B053827-D4CB-4019-A018-97E611FEF8B7}" type="pres">
      <dgm:prSet presAssocID="{90629483-7576-4EDA-BF41-988A8D3DFA23}" presName="descendantText" presStyleLbl="alignAccFollowNode1" presStyleIdx="3" presStyleCnt="5">
        <dgm:presLayoutVars>
          <dgm:bulletEnabled/>
        </dgm:presLayoutVars>
      </dgm:prSet>
      <dgm:spPr/>
    </dgm:pt>
    <dgm:pt modelId="{73E1F450-059C-42B9-BA97-B6E57091BD31}" type="pres">
      <dgm:prSet presAssocID="{4C1174A5-ED5B-4236-ACA1-B8B1E5C9A5CD}" presName="sp" presStyleCnt="0"/>
      <dgm:spPr/>
    </dgm:pt>
    <dgm:pt modelId="{9BFCDB9C-CB05-4873-BA06-4D135DB0E4D2}" type="pres">
      <dgm:prSet presAssocID="{B87A5493-245A-44A6-828C-426F04138A23}" presName="linNode" presStyleCnt="0"/>
      <dgm:spPr/>
    </dgm:pt>
    <dgm:pt modelId="{E03CD349-0A63-4D75-8370-B41BAC25E65E}" type="pres">
      <dgm:prSet presAssocID="{B87A5493-245A-44A6-828C-426F04138A23}" presName="parentText" presStyleLbl="alignNode1" presStyleIdx="4" presStyleCnt="5">
        <dgm:presLayoutVars>
          <dgm:chMax val="1"/>
          <dgm:bulletEnabled/>
        </dgm:presLayoutVars>
      </dgm:prSet>
      <dgm:spPr/>
    </dgm:pt>
    <dgm:pt modelId="{4373562C-A51A-4ADD-9253-0D06BD6AE53E}" type="pres">
      <dgm:prSet presAssocID="{B87A5493-245A-44A6-828C-426F04138A23}" presName="descendantText" presStyleLbl="alignAccFollowNode1" presStyleIdx="4" presStyleCnt="5">
        <dgm:presLayoutVars>
          <dgm:bulletEnabled/>
        </dgm:presLayoutVars>
      </dgm:prSet>
      <dgm:spPr/>
    </dgm:pt>
  </dgm:ptLst>
  <dgm:cxnLst>
    <dgm:cxn modelId="{A4979A2B-FD92-4DD1-9643-583CA695AA1E}" srcId="{579F6CD8-0C46-4AF0-92FA-1832D6CA41AE}" destId="{4A25D937-D3CD-4CA7-8D09-A685CD4E427B}" srcOrd="0" destOrd="0" parTransId="{DBE09635-62EF-4EE3-B81A-B80FE74768FA}" sibTransId="{B27A2B40-7F7B-4D86-8DF5-7126CF25D118}"/>
    <dgm:cxn modelId="{274FA33F-BB56-4F31-86DE-E4161F9F1D90}" srcId="{124A3121-660A-4B34-A759-76A563B624FC}" destId="{90629483-7576-4EDA-BF41-988A8D3DFA23}" srcOrd="3" destOrd="0" parTransId="{714306C2-DEFD-49DC-A3E6-6DBE1363F20B}" sibTransId="{4C1174A5-ED5B-4236-ACA1-B8B1E5C9A5CD}"/>
    <dgm:cxn modelId="{7BAC6140-6FD5-4ED1-BD61-8453E8E6E32A}" type="presOf" srcId="{4A25D937-D3CD-4CA7-8D09-A685CD4E427B}" destId="{5E7C5598-EB13-4CF0-A543-1353252C4784}" srcOrd="0" destOrd="0" presId="urn:microsoft.com/office/officeart/2016/7/layout/VerticalSolidActionList"/>
    <dgm:cxn modelId="{CD931F5B-4543-484B-89BB-24430EC7404E}" type="presOf" srcId="{868E9BFF-6A37-46F9-970F-45A3366F56D0}" destId="{4373562C-A51A-4ADD-9253-0D06BD6AE53E}" srcOrd="0" destOrd="0" presId="urn:microsoft.com/office/officeart/2016/7/layout/VerticalSolidActionList"/>
    <dgm:cxn modelId="{91786841-BB72-41A6-9E5D-212A576A04DE}" type="presOf" srcId="{579F6CD8-0C46-4AF0-92FA-1832D6CA41AE}" destId="{10C31B23-A2D6-4D21-B586-8FEE1542F704}" srcOrd="0" destOrd="0" presId="urn:microsoft.com/office/officeart/2016/7/layout/VerticalSolidActionList"/>
    <dgm:cxn modelId="{0D99ED6C-7773-44A7-871C-45ACCAB278F4}" type="presOf" srcId="{90629483-7576-4EDA-BF41-988A8D3DFA23}" destId="{0400A4E1-D05B-403E-824B-EC7D38D31FCF}" srcOrd="0" destOrd="0" presId="urn:microsoft.com/office/officeart/2016/7/layout/VerticalSolidActionList"/>
    <dgm:cxn modelId="{B02DE871-ACF1-4E46-B18C-D17A9FB7ECA4}" type="presOf" srcId="{B87A5493-245A-44A6-828C-426F04138A23}" destId="{E03CD349-0A63-4D75-8370-B41BAC25E65E}" srcOrd="0" destOrd="0" presId="urn:microsoft.com/office/officeart/2016/7/layout/VerticalSolidActionList"/>
    <dgm:cxn modelId="{D7C1B452-E53E-40D6-A6B5-AB0E96D20537}" type="presOf" srcId="{13649180-250E-4E40-8936-8C96876412A5}" destId="{0527EBE7-7E4C-456A-8C8D-391E3B17A6AA}" srcOrd="0" destOrd="0" presId="urn:microsoft.com/office/officeart/2016/7/layout/VerticalSolidActionList"/>
    <dgm:cxn modelId="{72F53154-67A3-42C9-90F4-0489B7773E3C}" srcId="{B87A5493-245A-44A6-828C-426F04138A23}" destId="{868E9BFF-6A37-46F9-970F-45A3366F56D0}" srcOrd="0" destOrd="0" parTransId="{5AB0DCE3-C721-45DA-AAEC-CB300A11010A}" sibTransId="{9F52A5A6-39B9-4F4C-913C-7DBC44A3FEF3}"/>
    <dgm:cxn modelId="{2054EA8F-4271-48B0-9BC1-32A6FA03A5BE}" type="presOf" srcId="{FE5C6B8A-A60E-4176-ABAD-D42F8AE5ECDF}" destId="{3F62A581-E3D5-4054-BF46-D0EF26E9BAD9}" srcOrd="0" destOrd="0" presId="urn:microsoft.com/office/officeart/2016/7/layout/VerticalSolidActionList"/>
    <dgm:cxn modelId="{4319B993-545D-4239-B6BF-682EC73381E9}" srcId="{124A3121-660A-4B34-A759-76A563B624FC}" destId="{B87A5493-245A-44A6-828C-426F04138A23}" srcOrd="4" destOrd="0" parTransId="{82B7585E-0077-4A97-83B7-5D096C0BAC4F}" sibTransId="{26AE3A6A-80A8-4D77-B996-516C6BA279CE}"/>
    <dgm:cxn modelId="{D6333DA1-F83D-4E09-9445-F14D6BBE490C}" srcId="{124A3121-660A-4B34-A759-76A563B624FC}" destId="{E2C324C1-433C-40F7-BA92-81ED89510D23}" srcOrd="2" destOrd="0" parTransId="{5BD8ADDA-0EB5-4780-B5EB-B17748241384}" sibTransId="{AE7B2C25-8031-4FC9-97EB-1914078C5E18}"/>
    <dgm:cxn modelId="{F735D9AC-62A5-48E8-8DFB-8217451864C0}" srcId="{E2C324C1-433C-40F7-BA92-81ED89510D23}" destId="{13649180-250E-4E40-8936-8C96876412A5}" srcOrd="0" destOrd="0" parTransId="{0652D092-5B38-4167-92A9-2A9F39478534}" sibTransId="{B2E25349-BA30-4AAB-91D7-F043E8EAD8C4}"/>
    <dgm:cxn modelId="{B37FAEB3-3A93-4BF4-8644-8F2066D78A7D}" srcId="{5C1BEEBB-CF63-4362-A936-27645C6488C9}" destId="{FE5C6B8A-A60E-4176-ABAD-D42F8AE5ECDF}" srcOrd="0" destOrd="0" parTransId="{5445157C-E031-4D93-83D0-F4562BAC5733}" sibTransId="{DDDC5918-C2BF-4A86-BCB3-D6CE93197D3E}"/>
    <dgm:cxn modelId="{BB30D3B9-8606-4B4A-8D90-13C688063D1A}" type="presOf" srcId="{124A3121-660A-4B34-A759-76A563B624FC}" destId="{01BA500E-891B-4FB2-ADA3-059BB98C1DB7}" srcOrd="0" destOrd="0" presId="urn:microsoft.com/office/officeart/2016/7/layout/VerticalSolidActionList"/>
    <dgm:cxn modelId="{D0AA28C1-FFD6-40B7-BD1D-957C64C9A0CF}" srcId="{90629483-7576-4EDA-BF41-988A8D3DFA23}" destId="{FAAB255A-D15B-4867-9ECD-5E25D9FEE8A1}" srcOrd="0" destOrd="0" parTransId="{4943948A-2C8E-4BBF-9E93-94FC5A02E3AE}" sibTransId="{594A6C8F-3E62-455E-86DB-7A6337D530A7}"/>
    <dgm:cxn modelId="{F89390DA-495D-4844-ADBC-6EDB0561DE77}" type="presOf" srcId="{5C1BEEBB-CF63-4362-A936-27645C6488C9}" destId="{F96F4B85-DDDE-4A76-A369-A14A5C477D18}" srcOrd="0" destOrd="0" presId="urn:microsoft.com/office/officeart/2016/7/layout/VerticalSolidActionList"/>
    <dgm:cxn modelId="{8614F4E2-4A04-4D70-9D48-9541E4F492E9}" type="presOf" srcId="{E2C324C1-433C-40F7-BA92-81ED89510D23}" destId="{6851994C-4A94-4794-BBB5-6ACFBF37F489}" srcOrd="0" destOrd="0" presId="urn:microsoft.com/office/officeart/2016/7/layout/VerticalSolidActionList"/>
    <dgm:cxn modelId="{EAB037E4-C158-43C0-A615-58A217E913B3}" srcId="{124A3121-660A-4B34-A759-76A563B624FC}" destId="{5C1BEEBB-CF63-4362-A936-27645C6488C9}" srcOrd="1" destOrd="0" parTransId="{B21CE912-C756-4E42-8E60-CB12D5055A48}" sibTransId="{3C4FDC26-4039-4F4B-9029-47822430E044}"/>
    <dgm:cxn modelId="{0E35ABEB-5ACE-4D27-B5C2-D8ADB05EA06F}" srcId="{124A3121-660A-4B34-A759-76A563B624FC}" destId="{579F6CD8-0C46-4AF0-92FA-1832D6CA41AE}" srcOrd="0" destOrd="0" parTransId="{C8233AD4-C2B1-47F7-BD89-57D1A8DCC618}" sibTransId="{FD1E6F4A-7705-408D-A865-D4C9F52FE3A0}"/>
    <dgm:cxn modelId="{5FA965FC-2298-4152-9333-2B10D394E095}" type="presOf" srcId="{FAAB255A-D15B-4867-9ECD-5E25D9FEE8A1}" destId="{1B053827-D4CB-4019-A018-97E611FEF8B7}" srcOrd="0" destOrd="0" presId="urn:microsoft.com/office/officeart/2016/7/layout/VerticalSolidActionList"/>
    <dgm:cxn modelId="{6318C48C-F1D0-4EAF-B4AF-50741A604890}" type="presParOf" srcId="{01BA500E-891B-4FB2-ADA3-059BB98C1DB7}" destId="{D8C7D996-2AED-4724-86EB-680D21CB8B98}" srcOrd="0" destOrd="0" presId="urn:microsoft.com/office/officeart/2016/7/layout/VerticalSolidActionList"/>
    <dgm:cxn modelId="{052314AD-471C-42D8-B6E2-BE120B83FFAD}" type="presParOf" srcId="{D8C7D996-2AED-4724-86EB-680D21CB8B98}" destId="{10C31B23-A2D6-4D21-B586-8FEE1542F704}" srcOrd="0" destOrd="0" presId="urn:microsoft.com/office/officeart/2016/7/layout/VerticalSolidActionList"/>
    <dgm:cxn modelId="{A800078B-0F66-4FF6-8C30-B76983A2EE29}" type="presParOf" srcId="{D8C7D996-2AED-4724-86EB-680D21CB8B98}" destId="{5E7C5598-EB13-4CF0-A543-1353252C4784}" srcOrd="1" destOrd="0" presId="urn:microsoft.com/office/officeart/2016/7/layout/VerticalSolidActionList"/>
    <dgm:cxn modelId="{1DD849FE-F689-4548-B00A-ACF09A8741FB}" type="presParOf" srcId="{01BA500E-891B-4FB2-ADA3-059BB98C1DB7}" destId="{B5084688-6DDD-4C50-B4AA-60B17CEA246F}" srcOrd="1" destOrd="0" presId="urn:microsoft.com/office/officeart/2016/7/layout/VerticalSolidActionList"/>
    <dgm:cxn modelId="{64CAF45C-D210-4FD3-92D8-9D0D299CBC81}" type="presParOf" srcId="{01BA500E-891B-4FB2-ADA3-059BB98C1DB7}" destId="{505D4558-B5B8-4D45-9FC1-933C3910ABB5}" srcOrd="2" destOrd="0" presId="urn:microsoft.com/office/officeart/2016/7/layout/VerticalSolidActionList"/>
    <dgm:cxn modelId="{FDD4A0C6-572E-491C-B514-5FC0AC79548C}" type="presParOf" srcId="{505D4558-B5B8-4D45-9FC1-933C3910ABB5}" destId="{F96F4B85-DDDE-4A76-A369-A14A5C477D18}" srcOrd="0" destOrd="0" presId="urn:microsoft.com/office/officeart/2016/7/layout/VerticalSolidActionList"/>
    <dgm:cxn modelId="{6826A172-93E1-4953-8489-97ED6FB92FD7}" type="presParOf" srcId="{505D4558-B5B8-4D45-9FC1-933C3910ABB5}" destId="{3F62A581-E3D5-4054-BF46-D0EF26E9BAD9}" srcOrd="1" destOrd="0" presId="urn:microsoft.com/office/officeart/2016/7/layout/VerticalSolidActionList"/>
    <dgm:cxn modelId="{EFD2754F-08ED-4706-84A1-1399250F4F4E}" type="presParOf" srcId="{01BA500E-891B-4FB2-ADA3-059BB98C1DB7}" destId="{5F7892DB-554E-4D89-99EC-580CD2357108}" srcOrd="3" destOrd="0" presId="urn:microsoft.com/office/officeart/2016/7/layout/VerticalSolidActionList"/>
    <dgm:cxn modelId="{C2F44D9E-DF79-4E50-9C9E-25CB980A7A20}" type="presParOf" srcId="{01BA500E-891B-4FB2-ADA3-059BB98C1DB7}" destId="{FEA63A13-0712-4248-B3D4-EAD6FD58881E}" srcOrd="4" destOrd="0" presId="urn:microsoft.com/office/officeart/2016/7/layout/VerticalSolidActionList"/>
    <dgm:cxn modelId="{23136054-BCA5-4195-A7D4-21D1F119044A}" type="presParOf" srcId="{FEA63A13-0712-4248-B3D4-EAD6FD58881E}" destId="{6851994C-4A94-4794-BBB5-6ACFBF37F489}" srcOrd="0" destOrd="0" presId="urn:microsoft.com/office/officeart/2016/7/layout/VerticalSolidActionList"/>
    <dgm:cxn modelId="{F1CC91A8-F7BE-4A07-924D-3A3230B2E62F}" type="presParOf" srcId="{FEA63A13-0712-4248-B3D4-EAD6FD58881E}" destId="{0527EBE7-7E4C-456A-8C8D-391E3B17A6AA}" srcOrd="1" destOrd="0" presId="urn:microsoft.com/office/officeart/2016/7/layout/VerticalSolidActionList"/>
    <dgm:cxn modelId="{D880D2A9-FE68-41A6-AFE9-B0CEE3A9325D}" type="presParOf" srcId="{01BA500E-891B-4FB2-ADA3-059BB98C1DB7}" destId="{39065A6A-76DA-474D-8052-217C767EF0FF}" srcOrd="5" destOrd="0" presId="urn:microsoft.com/office/officeart/2016/7/layout/VerticalSolidActionList"/>
    <dgm:cxn modelId="{52C4083A-EE17-407D-ADD9-D907131B27D0}" type="presParOf" srcId="{01BA500E-891B-4FB2-ADA3-059BB98C1DB7}" destId="{9077EC0C-E487-4C41-9135-2FF96E5C885B}" srcOrd="6" destOrd="0" presId="urn:microsoft.com/office/officeart/2016/7/layout/VerticalSolidActionList"/>
    <dgm:cxn modelId="{3F1DDAA3-614A-46F4-A747-E4851110EDB6}" type="presParOf" srcId="{9077EC0C-E487-4C41-9135-2FF96E5C885B}" destId="{0400A4E1-D05B-403E-824B-EC7D38D31FCF}" srcOrd="0" destOrd="0" presId="urn:microsoft.com/office/officeart/2016/7/layout/VerticalSolidActionList"/>
    <dgm:cxn modelId="{4E99811D-6BEE-4492-96CC-A814622CFEE5}" type="presParOf" srcId="{9077EC0C-E487-4C41-9135-2FF96E5C885B}" destId="{1B053827-D4CB-4019-A018-97E611FEF8B7}" srcOrd="1" destOrd="0" presId="urn:microsoft.com/office/officeart/2016/7/layout/VerticalSolidActionList"/>
    <dgm:cxn modelId="{474B25CD-C233-4490-8FCC-7441F8E7616A}" type="presParOf" srcId="{01BA500E-891B-4FB2-ADA3-059BB98C1DB7}" destId="{73E1F450-059C-42B9-BA97-B6E57091BD31}" srcOrd="7" destOrd="0" presId="urn:microsoft.com/office/officeart/2016/7/layout/VerticalSolidActionList"/>
    <dgm:cxn modelId="{4A4EABC6-9BF3-4D36-9481-5C461539C05D}" type="presParOf" srcId="{01BA500E-891B-4FB2-ADA3-059BB98C1DB7}" destId="{9BFCDB9C-CB05-4873-BA06-4D135DB0E4D2}" srcOrd="8" destOrd="0" presId="urn:microsoft.com/office/officeart/2016/7/layout/VerticalSolidActionList"/>
    <dgm:cxn modelId="{573CE1FD-2A99-4E59-B3CF-988A7DD1A440}" type="presParOf" srcId="{9BFCDB9C-CB05-4873-BA06-4D135DB0E4D2}" destId="{E03CD349-0A63-4D75-8370-B41BAC25E65E}" srcOrd="0" destOrd="0" presId="urn:microsoft.com/office/officeart/2016/7/layout/VerticalSolidActionList"/>
    <dgm:cxn modelId="{312838F9-62CC-4CC4-9454-37CD2A909014}" type="presParOf" srcId="{9BFCDB9C-CB05-4873-BA06-4D135DB0E4D2}" destId="{4373562C-A51A-4ADD-9253-0D06BD6AE53E}"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C5598-EB13-4CF0-A543-1353252C4784}">
      <dsp:nvSpPr>
        <dsp:cNvPr id="0" name=""/>
        <dsp:cNvSpPr/>
      </dsp:nvSpPr>
      <dsp:spPr>
        <a:xfrm>
          <a:off x="954000" y="2537"/>
          <a:ext cx="3816000" cy="1113382"/>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041" tIns="282799" rIns="74041" bIns="282799" numCol="1" spcCol="1270" anchor="ctr" anchorCtr="0">
          <a:noAutofit/>
        </a:bodyPr>
        <a:lstStyle/>
        <a:p>
          <a:pPr marL="0" lvl="0" indent="0" algn="l" defTabSz="622300">
            <a:lnSpc>
              <a:spcPct val="90000"/>
            </a:lnSpc>
            <a:spcBef>
              <a:spcPct val="0"/>
            </a:spcBef>
            <a:spcAft>
              <a:spcPct val="35000"/>
            </a:spcAft>
            <a:buNone/>
          </a:pPr>
          <a:r>
            <a:rPr lang="en-US" sz="1400" kern="1200" dirty="0"/>
            <a:t>Players will run and jump throughout the level. </a:t>
          </a:r>
        </a:p>
      </dsp:txBody>
      <dsp:txXfrm>
        <a:off x="954000" y="2537"/>
        <a:ext cx="3816000" cy="1113382"/>
      </dsp:txXfrm>
    </dsp:sp>
    <dsp:sp modelId="{10C31B23-A2D6-4D21-B586-8FEE1542F704}">
      <dsp:nvSpPr>
        <dsp:cNvPr id="0" name=""/>
        <dsp:cNvSpPr/>
      </dsp:nvSpPr>
      <dsp:spPr>
        <a:xfrm>
          <a:off x="0" y="2537"/>
          <a:ext cx="954000" cy="1113382"/>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483" tIns="109977" rIns="50483" bIns="109977" numCol="1" spcCol="1270" anchor="ctr" anchorCtr="0">
          <a:noAutofit/>
        </a:bodyPr>
        <a:lstStyle/>
        <a:p>
          <a:pPr marL="0" lvl="0" indent="0" algn="ctr" defTabSz="800100">
            <a:lnSpc>
              <a:spcPct val="90000"/>
            </a:lnSpc>
            <a:spcBef>
              <a:spcPct val="0"/>
            </a:spcBef>
            <a:spcAft>
              <a:spcPct val="35000"/>
            </a:spcAft>
            <a:buNone/>
          </a:pPr>
          <a:r>
            <a:rPr lang="en-US" sz="1800" kern="1200"/>
            <a:t>Run</a:t>
          </a:r>
        </a:p>
      </dsp:txBody>
      <dsp:txXfrm>
        <a:off x="0" y="2537"/>
        <a:ext cx="954000" cy="1113382"/>
      </dsp:txXfrm>
    </dsp:sp>
    <dsp:sp modelId="{3F62A581-E3D5-4054-BF46-D0EF26E9BAD9}">
      <dsp:nvSpPr>
        <dsp:cNvPr id="0" name=""/>
        <dsp:cNvSpPr/>
      </dsp:nvSpPr>
      <dsp:spPr>
        <a:xfrm>
          <a:off x="954000" y="1182723"/>
          <a:ext cx="3816000" cy="1113382"/>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041" tIns="282799" rIns="74041" bIns="282799" numCol="1" spcCol="1270" anchor="ctr" anchorCtr="0">
          <a:noAutofit/>
        </a:bodyPr>
        <a:lstStyle/>
        <a:p>
          <a:pPr marL="0" lvl="0" indent="0" algn="l" defTabSz="622300">
            <a:lnSpc>
              <a:spcPct val="90000"/>
            </a:lnSpc>
            <a:spcBef>
              <a:spcPct val="0"/>
            </a:spcBef>
            <a:spcAft>
              <a:spcPct val="35000"/>
            </a:spcAft>
            <a:buNone/>
          </a:pPr>
          <a:r>
            <a:rPr lang="en-US" sz="1400" kern="1200" dirty="0"/>
            <a:t>Players will dodge traps.</a:t>
          </a:r>
        </a:p>
      </dsp:txBody>
      <dsp:txXfrm>
        <a:off x="954000" y="1182723"/>
        <a:ext cx="3816000" cy="1113382"/>
      </dsp:txXfrm>
    </dsp:sp>
    <dsp:sp modelId="{F96F4B85-DDDE-4A76-A369-A14A5C477D18}">
      <dsp:nvSpPr>
        <dsp:cNvPr id="0" name=""/>
        <dsp:cNvSpPr/>
      </dsp:nvSpPr>
      <dsp:spPr>
        <a:xfrm>
          <a:off x="0" y="1182723"/>
          <a:ext cx="954000" cy="1113382"/>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483" tIns="109977" rIns="50483" bIns="109977" numCol="1" spcCol="1270" anchor="ctr" anchorCtr="0">
          <a:noAutofit/>
        </a:bodyPr>
        <a:lstStyle/>
        <a:p>
          <a:pPr marL="0" lvl="0" indent="0" algn="ctr" defTabSz="800100">
            <a:lnSpc>
              <a:spcPct val="90000"/>
            </a:lnSpc>
            <a:spcBef>
              <a:spcPct val="0"/>
            </a:spcBef>
            <a:spcAft>
              <a:spcPct val="35000"/>
            </a:spcAft>
            <a:buNone/>
          </a:pPr>
          <a:r>
            <a:rPr lang="en-US" sz="1800" kern="1200"/>
            <a:t>Dodge</a:t>
          </a:r>
        </a:p>
      </dsp:txBody>
      <dsp:txXfrm>
        <a:off x="0" y="1182723"/>
        <a:ext cx="954000" cy="1113382"/>
      </dsp:txXfrm>
    </dsp:sp>
    <dsp:sp modelId="{0527EBE7-7E4C-456A-8C8D-391E3B17A6AA}">
      <dsp:nvSpPr>
        <dsp:cNvPr id="0" name=""/>
        <dsp:cNvSpPr/>
      </dsp:nvSpPr>
      <dsp:spPr>
        <a:xfrm>
          <a:off x="954000" y="2362908"/>
          <a:ext cx="3816000" cy="1113382"/>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041" tIns="282799" rIns="74041" bIns="282799" numCol="1" spcCol="1270" anchor="ctr" anchorCtr="0">
          <a:noAutofit/>
        </a:bodyPr>
        <a:lstStyle/>
        <a:p>
          <a:pPr marL="0" lvl="0" indent="0" algn="l" defTabSz="622300">
            <a:lnSpc>
              <a:spcPct val="90000"/>
            </a:lnSpc>
            <a:spcBef>
              <a:spcPct val="0"/>
            </a:spcBef>
            <a:spcAft>
              <a:spcPct val="35000"/>
            </a:spcAft>
            <a:buNone/>
          </a:pPr>
          <a:r>
            <a:rPr lang="en-US" sz="1400" kern="1200" dirty="0"/>
            <a:t>Players will attack enemies and gain a few points per enemy.</a:t>
          </a:r>
        </a:p>
      </dsp:txBody>
      <dsp:txXfrm>
        <a:off x="954000" y="2362908"/>
        <a:ext cx="3816000" cy="1113382"/>
      </dsp:txXfrm>
    </dsp:sp>
    <dsp:sp modelId="{6851994C-4A94-4794-BBB5-6ACFBF37F489}">
      <dsp:nvSpPr>
        <dsp:cNvPr id="0" name=""/>
        <dsp:cNvSpPr/>
      </dsp:nvSpPr>
      <dsp:spPr>
        <a:xfrm>
          <a:off x="0" y="2362908"/>
          <a:ext cx="954000" cy="1113382"/>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483" tIns="109977" rIns="50483" bIns="109977" numCol="1" spcCol="1270" anchor="ctr" anchorCtr="0">
          <a:noAutofit/>
        </a:bodyPr>
        <a:lstStyle/>
        <a:p>
          <a:pPr marL="0" lvl="0" indent="0" algn="ctr" defTabSz="800100">
            <a:lnSpc>
              <a:spcPct val="90000"/>
            </a:lnSpc>
            <a:spcBef>
              <a:spcPct val="0"/>
            </a:spcBef>
            <a:spcAft>
              <a:spcPct val="35000"/>
            </a:spcAft>
            <a:buNone/>
          </a:pPr>
          <a:r>
            <a:rPr lang="en-US" sz="1800" kern="1200"/>
            <a:t>Attack</a:t>
          </a:r>
        </a:p>
      </dsp:txBody>
      <dsp:txXfrm>
        <a:off x="0" y="2362908"/>
        <a:ext cx="954000" cy="1113382"/>
      </dsp:txXfrm>
    </dsp:sp>
    <dsp:sp modelId="{1B053827-D4CB-4019-A018-97E611FEF8B7}">
      <dsp:nvSpPr>
        <dsp:cNvPr id="0" name=""/>
        <dsp:cNvSpPr/>
      </dsp:nvSpPr>
      <dsp:spPr>
        <a:xfrm>
          <a:off x="954000" y="3543094"/>
          <a:ext cx="3816000" cy="1113382"/>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041" tIns="282799" rIns="74041" bIns="282799" numCol="1" spcCol="1270" anchor="ctr" anchorCtr="0">
          <a:noAutofit/>
        </a:bodyPr>
        <a:lstStyle/>
        <a:p>
          <a:pPr marL="0" lvl="0" indent="0" algn="l" defTabSz="622300">
            <a:lnSpc>
              <a:spcPct val="90000"/>
            </a:lnSpc>
            <a:spcBef>
              <a:spcPct val="0"/>
            </a:spcBef>
            <a:spcAft>
              <a:spcPct val="35000"/>
            </a:spcAft>
            <a:buNone/>
          </a:pPr>
          <a:r>
            <a:rPr lang="en-US" sz="1400" kern="1200" dirty="0"/>
            <a:t>Players will collect food items scattered throughout the level which will all need to be collected to finish the level.</a:t>
          </a:r>
        </a:p>
      </dsp:txBody>
      <dsp:txXfrm>
        <a:off x="954000" y="3543094"/>
        <a:ext cx="3816000" cy="1113382"/>
      </dsp:txXfrm>
    </dsp:sp>
    <dsp:sp modelId="{0400A4E1-D05B-403E-824B-EC7D38D31FCF}">
      <dsp:nvSpPr>
        <dsp:cNvPr id="0" name=""/>
        <dsp:cNvSpPr/>
      </dsp:nvSpPr>
      <dsp:spPr>
        <a:xfrm>
          <a:off x="0" y="3543094"/>
          <a:ext cx="954000" cy="1113382"/>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483" tIns="109977" rIns="50483" bIns="109977" numCol="1" spcCol="1270" anchor="ctr" anchorCtr="0">
          <a:noAutofit/>
        </a:bodyPr>
        <a:lstStyle/>
        <a:p>
          <a:pPr marL="0" lvl="0" indent="0" algn="ctr" defTabSz="800100">
            <a:lnSpc>
              <a:spcPct val="90000"/>
            </a:lnSpc>
            <a:spcBef>
              <a:spcPct val="0"/>
            </a:spcBef>
            <a:spcAft>
              <a:spcPct val="35000"/>
            </a:spcAft>
            <a:buNone/>
          </a:pPr>
          <a:r>
            <a:rPr lang="en-US" sz="1800" kern="1200"/>
            <a:t>Collect</a:t>
          </a:r>
        </a:p>
      </dsp:txBody>
      <dsp:txXfrm>
        <a:off x="0" y="3543094"/>
        <a:ext cx="954000" cy="1113382"/>
      </dsp:txXfrm>
    </dsp:sp>
    <dsp:sp modelId="{4373562C-A51A-4ADD-9253-0D06BD6AE53E}">
      <dsp:nvSpPr>
        <dsp:cNvPr id="0" name=""/>
        <dsp:cNvSpPr/>
      </dsp:nvSpPr>
      <dsp:spPr>
        <a:xfrm>
          <a:off x="954000" y="4723279"/>
          <a:ext cx="3816000" cy="1113382"/>
        </a:xfrm>
        <a:prstGeom prst="rect">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041" tIns="282799" rIns="74041" bIns="282799" numCol="1" spcCol="1270" anchor="ctr" anchorCtr="0">
          <a:noAutofit/>
        </a:bodyPr>
        <a:lstStyle/>
        <a:p>
          <a:pPr marL="0" lvl="0" indent="0" algn="l" defTabSz="622300">
            <a:lnSpc>
              <a:spcPct val="90000"/>
            </a:lnSpc>
            <a:spcBef>
              <a:spcPct val="0"/>
            </a:spcBef>
            <a:spcAft>
              <a:spcPct val="35000"/>
            </a:spcAft>
            <a:buNone/>
          </a:pPr>
          <a:r>
            <a:rPr lang="en-US" sz="1400" kern="1200" dirty="0"/>
            <a:t>Players can seek out the bonus collectables worth many points.</a:t>
          </a:r>
        </a:p>
      </dsp:txBody>
      <dsp:txXfrm>
        <a:off x="954000" y="4723279"/>
        <a:ext cx="3816000" cy="1113382"/>
      </dsp:txXfrm>
    </dsp:sp>
    <dsp:sp modelId="{E03CD349-0A63-4D75-8370-B41BAC25E65E}">
      <dsp:nvSpPr>
        <dsp:cNvPr id="0" name=""/>
        <dsp:cNvSpPr/>
      </dsp:nvSpPr>
      <dsp:spPr>
        <a:xfrm>
          <a:off x="0" y="4723279"/>
          <a:ext cx="954000" cy="1113382"/>
        </a:xfrm>
        <a:prstGeom prst="rect">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483" tIns="109977" rIns="50483" bIns="109977" numCol="1" spcCol="1270" anchor="ctr" anchorCtr="0">
          <a:noAutofit/>
        </a:bodyPr>
        <a:lstStyle/>
        <a:p>
          <a:pPr marL="0" lvl="0" indent="0" algn="ctr" defTabSz="800100">
            <a:lnSpc>
              <a:spcPct val="90000"/>
            </a:lnSpc>
            <a:spcBef>
              <a:spcPct val="0"/>
            </a:spcBef>
            <a:spcAft>
              <a:spcPct val="35000"/>
            </a:spcAft>
            <a:buNone/>
          </a:pPr>
          <a:r>
            <a:rPr lang="en-US" sz="1800" kern="1200" dirty="0"/>
            <a:t>Seek out</a:t>
          </a:r>
        </a:p>
      </dsp:txBody>
      <dsp:txXfrm>
        <a:off x="0" y="4723279"/>
        <a:ext cx="954000" cy="1113382"/>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A110E61-C9D9-493D-8DFB-277FC1E93066}" type="datetimeFigureOut">
              <a:rPr lang="en-NZ" smtClean="0"/>
              <a:t>11/05/2021</a:t>
            </a:fld>
            <a:endParaRPr lang="en-NZ"/>
          </a:p>
        </p:txBody>
      </p:sp>
      <p:sp>
        <p:nvSpPr>
          <p:cNvPr id="5" name="Footer Placeholder 4"/>
          <p:cNvSpPr>
            <a:spLocks noGrp="1"/>
          </p:cNvSpPr>
          <p:nvPr>
            <p:ph type="ftr" sz="quarter" idx="11"/>
          </p:nvPr>
        </p:nvSpPr>
        <p:spPr>
          <a:xfrm>
            <a:off x="1876424" y="5410201"/>
            <a:ext cx="5124886" cy="365125"/>
          </a:xfrm>
        </p:spPr>
        <p:txBody>
          <a:bodyPr/>
          <a:lstStyle/>
          <a:p>
            <a:endParaRPr lang="en-NZ"/>
          </a:p>
        </p:txBody>
      </p:sp>
      <p:sp>
        <p:nvSpPr>
          <p:cNvPr id="6" name="Slide Number Placeholder 5"/>
          <p:cNvSpPr>
            <a:spLocks noGrp="1"/>
          </p:cNvSpPr>
          <p:nvPr>
            <p:ph type="sldNum" sz="quarter" idx="12"/>
          </p:nvPr>
        </p:nvSpPr>
        <p:spPr>
          <a:xfrm>
            <a:off x="9896911" y="5410199"/>
            <a:ext cx="771089" cy="365125"/>
          </a:xfrm>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530126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10E61-C9D9-493D-8DFB-277FC1E93066}" type="datetimeFigureOut">
              <a:rPr lang="en-NZ" smtClean="0"/>
              <a:t>11/05/2021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3450774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10E61-C9D9-493D-8DFB-277FC1E93066}" type="datetimeFigureOut">
              <a:rPr lang="en-NZ" smtClean="0"/>
              <a:t>11/05/2021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25163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10E61-C9D9-493D-8DFB-277FC1E93066}" type="datetimeFigureOut">
              <a:rPr lang="en-NZ" smtClean="0"/>
              <a:t>11/05/2021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53E20DF-B6A8-49CD-A48C-1EBD88B677D1}" type="slidenum">
              <a:rPr lang="en-NZ" smtClean="0"/>
              <a:t>‹#›</a:t>
            </a:fld>
            <a:endParaRPr lang="en-NZ"/>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77596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10E61-C9D9-493D-8DFB-277FC1E93066}" type="datetimeFigureOut">
              <a:rPr lang="en-NZ" smtClean="0"/>
              <a:t>11/05/2021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1846373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110E61-C9D9-493D-8DFB-277FC1E93066}" type="datetimeFigureOut">
              <a:rPr lang="en-NZ" smtClean="0"/>
              <a:t>11/05/2021</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2829879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110E61-C9D9-493D-8DFB-277FC1E93066}" type="datetimeFigureOut">
              <a:rPr lang="en-NZ" smtClean="0"/>
              <a:t>11/05/2021</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1478246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10E61-C9D9-493D-8DFB-277FC1E93066}" type="datetimeFigureOut">
              <a:rPr lang="en-NZ" smtClean="0"/>
              <a:t>11/05/2021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2113607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10E61-C9D9-493D-8DFB-277FC1E93066}" type="datetimeFigureOut">
              <a:rPr lang="en-NZ" smtClean="0"/>
              <a:t>11/05/2021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3351540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10E61-C9D9-493D-8DFB-277FC1E93066}" type="datetimeFigureOut">
              <a:rPr lang="en-NZ" smtClean="0"/>
              <a:t>11/05/2021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208362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110E61-C9D9-493D-8DFB-277FC1E93066}" type="datetimeFigureOut">
              <a:rPr lang="en-NZ" smtClean="0"/>
              <a:t>11/05/2021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3197853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110E61-C9D9-493D-8DFB-277FC1E93066}" type="datetimeFigureOut">
              <a:rPr lang="en-NZ" smtClean="0"/>
              <a:t>11/05/2021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38431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110E61-C9D9-493D-8DFB-277FC1E93066}" type="datetimeFigureOut">
              <a:rPr lang="en-NZ" smtClean="0"/>
              <a:t>11/05/2021</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4204323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110E61-C9D9-493D-8DFB-277FC1E93066}" type="datetimeFigureOut">
              <a:rPr lang="en-NZ" smtClean="0"/>
              <a:t>11/05/2021</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3682910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110E61-C9D9-493D-8DFB-277FC1E93066}" type="datetimeFigureOut">
              <a:rPr lang="en-NZ" smtClean="0"/>
              <a:t>11/05/2021</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72635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10E61-C9D9-493D-8DFB-277FC1E93066}" type="datetimeFigureOut">
              <a:rPr lang="en-NZ" smtClean="0"/>
              <a:t>11/05/2021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3477626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110E61-C9D9-493D-8DFB-277FC1E93066}" type="datetimeFigureOut">
              <a:rPr lang="en-NZ" smtClean="0"/>
              <a:t>11/05/2021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53E20DF-B6A8-49CD-A48C-1EBD88B677D1}" type="slidenum">
              <a:rPr lang="en-NZ" smtClean="0"/>
              <a:t>‹#›</a:t>
            </a:fld>
            <a:endParaRPr lang="en-NZ"/>
          </a:p>
        </p:txBody>
      </p:sp>
    </p:spTree>
    <p:extLst>
      <p:ext uri="{BB962C8B-B14F-4D97-AF65-F5344CB8AC3E}">
        <p14:creationId xmlns:p14="http://schemas.microsoft.com/office/powerpoint/2010/main" val="3873242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A110E61-C9D9-493D-8DFB-277FC1E93066}" type="datetimeFigureOut">
              <a:rPr lang="en-NZ" smtClean="0"/>
              <a:t>11/05/2021</a:t>
            </a:fld>
            <a:endParaRPr lang="en-NZ"/>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53E20DF-B6A8-49CD-A48C-1EBD88B677D1}" type="slidenum">
              <a:rPr lang="en-NZ" smtClean="0"/>
              <a:t>‹#›</a:t>
            </a:fld>
            <a:endParaRPr lang="en-NZ"/>
          </a:p>
        </p:txBody>
      </p:sp>
    </p:spTree>
    <p:extLst>
      <p:ext uri="{BB962C8B-B14F-4D97-AF65-F5344CB8AC3E}">
        <p14:creationId xmlns:p14="http://schemas.microsoft.com/office/powerpoint/2010/main" val="2942394166"/>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audio" Target="../media/media4.mp3"/><Relationship Id="rId13" Type="http://schemas.microsoft.com/office/2007/relationships/media" Target="../media/media7.mp3"/><Relationship Id="rId18" Type="http://schemas.openxmlformats.org/officeDocument/2006/relationships/audio" Target="../media/media9.mp3"/><Relationship Id="rId26" Type="http://schemas.openxmlformats.org/officeDocument/2006/relationships/audio" Target="../media/media13.mp3"/><Relationship Id="rId3" Type="http://schemas.microsoft.com/office/2007/relationships/media" Target="../media/media2.mp3"/><Relationship Id="rId21" Type="http://schemas.microsoft.com/office/2007/relationships/media" Target="../media/media11.mp3"/><Relationship Id="rId7" Type="http://schemas.microsoft.com/office/2007/relationships/media" Target="../media/media4.mp3"/><Relationship Id="rId12" Type="http://schemas.openxmlformats.org/officeDocument/2006/relationships/audio" Target="../media/media6.mp3"/><Relationship Id="rId17" Type="http://schemas.microsoft.com/office/2007/relationships/media" Target="../media/media9.mp3"/><Relationship Id="rId25" Type="http://schemas.microsoft.com/office/2007/relationships/media" Target="../media/media13.mp3"/><Relationship Id="rId2" Type="http://schemas.openxmlformats.org/officeDocument/2006/relationships/audio" Target="../media/media1.mp3"/><Relationship Id="rId16" Type="http://schemas.openxmlformats.org/officeDocument/2006/relationships/audio" Target="../media/media8.mp3"/><Relationship Id="rId20" Type="http://schemas.openxmlformats.org/officeDocument/2006/relationships/audio" Target="../media/media10.mp3"/><Relationship Id="rId29" Type="http://schemas.openxmlformats.org/officeDocument/2006/relationships/slideLayout" Target="../slideLayouts/slideLayout4.xml"/><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24" Type="http://schemas.openxmlformats.org/officeDocument/2006/relationships/audio" Target="../media/media12.mp3"/><Relationship Id="rId5" Type="http://schemas.microsoft.com/office/2007/relationships/media" Target="../media/media3.mp3"/><Relationship Id="rId15" Type="http://schemas.microsoft.com/office/2007/relationships/media" Target="../media/media8.mp3"/><Relationship Id="rId23" Type="http://schemas.microsoft.com/office/2007/relationships/media" Target="../media/media12.mp3"/><Relationship Id="rId28" Type="http://schemas.openxmlformats.org/officeDocument/2006/relationships/audio" Target="../media/media14.mp3"/><Relationship Id="rId10" Type="http://schemas.openxmlformats.org/officeDocument/2006/relationships/audio" Target="../media/media5.mp3"/><Relationship Id="rId19" Type="http://schemas.microsoft.com/office/2007/relationships/media" Target="../media/media10.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 Id="rId22" Type="http://schemas.openxmlformats.org/officeDocument/2006/relationships/audio" Target="../media/media11.mp3"/><Relationship Id="rId27" Type="http://schemas.microsoft.com/office/2007/relationships/media" Target="../media/media14.mp3"/><Relationship Id="rId30"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DFAF-9E1A-4F38-982B-F4B2E7701D05}"/>
              </a:ext>
            </a:extLst>
          </p:cNvPr>
          <p:cNvSpPr>
            <a:spLocks noGrp="1"/>
          </p:cNvSpPr>
          <p:nvPr>
            <p:ph type="ctrTitle"/>
          </p:nvPr>
        </p:nvSpPr>
        <p:spPr>
          <a:xfrm>
            <a:off x="1382597" y="3424348"/>
            <a:ext cx="9426806" cy="1424410"/>
          </a:xfrm>
        </p:spPr>
        <p:txBody>
          <a:bodyPr anchor="b">
            <a:normAutofit fontScale="90000"/>
          </a:bodyPr>
          <a:lstStyle/>
          <a:p>
            <a:r>
              <a:rPr lang="en-NZ" sz="5400" dirty="0"/>
              <a:t>Dangerous Dag’s Adventure</a:t>
            </a:r>
          </a:p>
        </p:txBody>
      </p:sp>
      <p:sp>
        <p:nvSpPr>
          <p:cNvPr id="3" name="Subtitle 2">
            <a:extLst>
              <a:ext uri="{FF2B5EF4-FFF2-40B4-BE49-F238E27FC236}">
                <a16:creationId xmlns:a16="http://schemas.microsoft.com/office/drawing/2014/main" id="{ED135EF6-B83D-4DF2-95C5-E79B0F155FAA}"/>
              </a:ext>
            </a:extLst>
          </p:cNvPr>
          <p:cNvSpPr>
            <a:spLocks noGrp="1"/>
          </p:cNvSpPr>
          <p:nvPr>
            <p:ph type="subTitle" idx="1"/>
          </p:nvPr>
        </p:nvSpPr>
        <p:spPr>
          <a:xfrm>
            <a:off x="1382597" y="5008218"/>
            <a:ext cx="9426806" cy="564199"/>
          </a:xfrm>
        </p:spPr>
        <p:txBody>
          <a:bodyPr>
            <a:normAutofit/>
          </a:bodyPr>
          <a:lstStyle/>
          <a:p>
            <a:r>
              <a:rPr lang="en-NZ" sz="2200" dirty="0">
                <a:solidFill>
                  <a:schemeClr val="tx1"/>
                </a:solidFill>
              </a:rPr>
              <a:t>By Robert Adamson</a:t>
            </a:r>
          </a:p>
        </p:txBody>
      </p:sp>
      <p:pic>
        <p:nvPicPr>
          <p:cNvPr id="5" name="Picture 4" descr="A close-up of a person's face&#10;&#10;Description automatically generated with medium confidence">
            <a:extLst>
              <a:ext uri="{FF2B5EF4-FFF2-40B4-BE49-F238E27FC236}">
                <a16:creationId xmlns:a16="http://schemas.microsoft.com/office/drawing/2014/main" id="{D0CA5311-12F3-48C3-88E6-B885FD7DB05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5181600" y="1330490"/>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98453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2ED70-9511-4452-9AE8-F214BCDC5532}"/>
              </a:ext>
            </a:extLst>
          </p:cNvPr>
          <p:cNvSpPr>
            <a:spLocks noGrp="1"/>
          </p:cNvSpPr>
          <p:nvPr>
            <p:ph type="title"/>
          </p:nvPr>
        </p:nvSpPr>
        <p:spPr>
          <a:xfrm>
            <a:off x="1141413" y="638838"/>
            <a:ext cx="4878386" cy="1478570"/>
          </a:xfrm>
        </p:spPr>
        <p:txBody>
          <a:bodyPr/>
          <a:lstStyle/>
          <a:p>
            <a:r>
              <a:rPr lang="en-NZ" dirty="0"/>
              <a:t>Music</a:t>
            </a:r>
          </a:p>
        </p:txBody>
      </p:sp>
      <p:sp>
        <p:nvSpPr>
          <p:cNvPr id="9" name="TextBox 8">
            <a:extLst>
              <a:ext uri="{FF2B5EF4-FFF2-40B4-BE49-F238E27FC236}">
                <a16:creationId xmlns:a16="http://schemas.microsoft.com/office/drawing/2014/main" id="{12B32273-79A6-476C-A096-1A90F7B6619A}"/>
              </a:ext>
            </a:extLst>
          </p:cNvPr>
          <p:cNvSpPr txBox="1"/>
          <p:nvPr/>
        </p:nvSpPr>
        <p:spPr>
          <a:xfrm>
            <a:off x="6172200" y="1041851"/>
            <a:ext cx="4727787" cy="646331"/>
          </a:xfrm>
          <a:prstGeom prst="rect">
            <a:avLst/>
          </a:prstGeom>
          <a:noFill/>
        </p:spPr>
        <p:txBody>
          <a:bodyPr wrap="square" rtlCol="0">
            <a:spAutoFit/>
          </a:bodyPr>
          <a:lstStyle/>
          <a:p>
            <a:r>
              <a:rPr lang="en-NZ" sz="3600" cap="all" dirty="0">
                <a:latin typeface="+mj-lt"/>
                <a:ea typeface="+mj-ea"/>
                <a:cs typeface="+mj-cs"/>
              </a:rPr>
              <a:t>Sounds</a:t>
            </a:r>
          </a:p>
        </p:txBody>
      </p:sp>
      <p:sp>
        <p:nvSpPr>
          <p:cNvPr id="11" name="TextBox 10">
            <a:extLst>
              <a:ext uri="{FF2B5EF4-FFF2-40B4-BE49-F238E27FC236}">
                <a16:creationId xmlns:a16="http://schemas.microsoft.com/office/drawing/2014/main" id="{CDD4D6D6-851D-4A26-B807-768313242B09}"/>
              </a:ext>
            </a:extLst>
          </p:cNvPr>
          <p:cNvSpPr txBox="1"/>
          <p:nvPr/>
        </p:nvSpPr>
        <p:spPr>
          <a:xfrm>
            <a:off x="996066" y="1985375"/>
            <a:ext cx="1846452" cy="400110"/>
          </a:xfrm>
          <a:prstGeom prst="rect">
            <a:avLst/>
          </a:prstGeom>
          <a:noFill/>
        </p:spPr>
        <p:txBody>
          <a:bodyPr wrap="square" rtlCol="0">
            <a:spAutoFit/>
          </a:bodyPr>
          <a:lstStyle/>
          <a:p>
            <a:r>
              <a:rPr lang="en-NZ" sz="2000" dirty="0"/>
              <a:t>Main Menu:</a:t>
            </a:r>
          </a:p>
        </p:txBody>
      </p:sp>
      <p:pic>
        <p:nvPicPr>
          <p:cNvPr id="3" name="Curb Your Enthusiasm Theme">
            <a:hlinkClick r:id="" action="ppaction://media"/>
            <a:extLst>
              <a:ext uri="{FF2B5EF4-FFF2-40B4-BE49-F238E27FC236}">
                <a16:creationId xmlns:a16="http://schemas.microsoft.com/office/drawing/2014/main" id="{EDF230F6-47BA-492C-A4B1-47FFE8A31FF8}"/>
              </a:ext>
            </a:extLst>
          </p:cNvPr>
          <p:cNvPicPr>
            <a:picLocks noChangeAspect="1"/>
          </p:cNvPicPr>
          <p:nvPr>
            <a:audioFile r:link="rId2"/>
            <p:extLst>
              <p:ext uri="{DAA4B4D4-6D71-4841-9C94-3DE7FCFB9230}">
                <p14:media xmlns:p14="http://schemas.microsoft.com/office/powerpoint/2010/main" r:embed="rId1"/>
              </p:ext>
            </p:extLst>
          </p:nvPr>
        </p:nvPicPr>
        <p:blipFill>
          <a:blip r:embed="rId30"/>
          <a:stretch>
            <a:fillRect/>
          </a:stretch>
        </p:blipFill>
        <p:spPr>
          <a:xfrm>
            <a:off x="2937590" y="2658515"/>
            <a:ext cx="609600" cy="609600"/>
          </a:xfrm>
          <a:prstGeom prst="rect">
            <a:avLst/>
          </a:prstGeom>
        </p:spPr>
      </p:pic>
      <p:pic>
        <p:nvPicPr>
          <p:cNvPr id="5" name="easy joy">
            <a:hlinkClick r:id="" action="ppaction://media"/>
            <a:extLst>
              <a:ext uri="{FF2B5EF4-FFF2-40B4-BE49-F238E27FC236}">
                <a16:creationId xmlns:a16="http://schemas.microsoft.com/office/drawing/2014/main" id="{3999E036-CBE2-4A53-A808-491AED7691C6}"/>
              </a:ext>
            </a:extLst>
          </p:cNvPr>
          <p:cNvPicPr>
            <a:picLocks noChangeAspect="1"/>
          </p:cNvPicPr>
          <p:nvPr>
            <a:audioFile r:link="rId4"/>
            <p:extLst>
              <p:ext uri="{DAA4B4D4-6D71-4841-9C94-3DE7FCFB9230}">
                <p14:media xmlns:p14="http://schemas.microsoft.com/office/powerpoint/2010/main" r:embed="rId3"/>
              </p:ext>
            </p:extLst>
          </p:nvPr>
        </p:nvPicPr>
        <p:blipFill>
          <a:blip r:embed="rId30"/>
          <a:stretch>
            <a:fillRect/>
          </a:stretch>
        </p:blipFill>
        <p:spPr>
          <a:xfrm>
            <a:off x="2937590" y="4007421"/>
            <a:ext cx="609600" cy="609600"/>
          </a:xfrm>
          <a:prstGeom prst="rect">
            <a:avLst/>
          </a:prstGeom>
        </p:spPr>
      </p:pic>
      <p:pic>
        <p:nvPicPr>
          <p:cNvPr id="8" name="MenuMusic">
            <a:hlinkClick r:id="" action="ppaction://media"/>
            <a:extLst>
              <a:ext uri="{FF2B5EF4-FFF2-40B4-BE49-F238E27FC236}">
                <a16:creationId xmlns:a16="http://schemas.microsoft.com/office/drawing/2014/main" id="{A4B0729B-D08A-4F96-8108-FB2A27F598B7}"/>
              </a:ext>
            </a:extLst>
          </p:cNvPr>
          <p:cNvPicPr>
            <a:picLocks noChangeAspect="1"/>
          </p:cNvPicPr>
          <p:nvPr>
            <a:audioFile r:link="rId6"/>
            <p:extLst>
              <p:ext uri="{DAA4B4D4-6D71-4841-9C94-3DE7FCFB9230}">
                <p14:media xmlns:p14="http://schemas.microsoft.com/office/powerpoint/2010/main" r:embed="rId5"/>
              </p:ext>
            </p:extLst>
          </p:nvPr>
        </p:nvPicPr>
        <p:blipFill>
          <a:blip r:embed="rId30"/>
          <a:stretch>
            <a:fillRect/>
          </a:stretch>
        </p:blipFill>
        <p:spPr>
          <a:xfrm>
            <a:off x="2937590" y="1963495"/>
            <a:ext cx="609600" cy="609600"/>
          </a:xfrm>
          <a:prstGeom prst="rect">
            <a:avLst/>
          </a:prstGeom>
        </p:spPr>
      </p:pic>
      <p:pic>
        <p:nvPicPr>
          <p:cNvPr id="27" name="nature sketch">
            <a:hlinkClick r:id="" action="ppaction://media"/>
            <a:extLst>
              <a:ext uri="{FF2B5EF4-FFF2-40B4-BE49-F238E27FC236}">
                <a16:creationId xmlns:a16="http://schemas.microsoft.com/office/drawing/2014/main" id="{F54ED595-D113-4BF2-92E6-0239C06D5135}"/>
              </a:ext>
            </a:extLst>
          </p:cNvPr>
          <p:cNvPicPr>
            <a:picLocks noChangeAspect="1"/>
          </p:cNvPicPr>
          <p:nvPr>
            <a:audioFile r:link="rId8"/>
            <p:extLst>
              <p:ext uri="{DAA4B4D4-6D71-4841-9C94-3DE7FCFB9230}">
                <p14:media xmlns:p14="http://schemas.microsoft.com/office/powerpoint/2010/main" r:embed="rId7"/>
              </p:ext>
            </p:extLst>
          </p:nvPr>
        </p:nvPicPr>
        <p:blipFill>
          <a:blip r:embed="rId30"/>
          <a:stretch>
            <a:fillRect/>
          </a:stretch>
        </p:blipFill>
        <p:spPr>
          <a:xfrm>
            <a:off x="2948574" y="4692427"/>
            <a:ext cx="609600" cy="609600"/>
          </a:xfrm>
          <a:prstGeom prst="rect">
            <a:avLst/>
          </a:prstGeom>
        </p:spPr>
      </p:pic>
      <p:pic>
        <p:nvPicPr>
          <p:cNvPr id="28" name="Please stand by sound effect">
            <a:hlinkClick r:id="" action="ppaction://media"/>
            <a:extLst>
              <a:ext uri="{FF2B5EF4-FFF2-40B4-BE49-F238E27FC236}">
                <a16:creationId xmlns:a16="http://schemas.microsoft.com/office/drawing/2014/main" id="{5E776D14-C4E6-4A8D-B71E-6C775509E8E3}"/>
              </a:ext>
            </a:extLst>
          </p:cNvPr>
          <p:cNvPicPr>
            <a:picLocks noChangeAspect="1"/>
          </p:cNvPicPr>
          <p:nvPr>
            <a:audioFile r:link="rId10"/>
            <p:extLst>
              <p:ext uri="{DAA4B4D4-6D71-4841-9C94-3DE7FCFB9230}">
                <p14:media xmlns:p14="http://schemas.microsoft.com/office/powerpoint/2010/main" r:embed="rId9"/>
              </p:ext>
            </p:extLst>
          </p:nvPr>
        </p:nvPicPr>
        <p:blipFill>
          <a:blip r:embed="rId30"/>
          <a:stretch>
            <a:fillRect/>
          </a:stretch>
        </p:blipFill>
        <p:spPr>
          <a:xfrm>
            <a:off x="2937590" y="3304443"/>
            <a:ext cx="609600" cy="609600"/>
          </a:xfrm>
          <a:prstGeom prst="rect">
            <a:avLst/>
          </a:prstGeom>
        </p:spPr>
      </p:pic>
      <p:pic>
        <p:nvPicPr>
          <p:cNvPr id="29" name="SpongeBob Production Music On the Beach">
            <a:hlinkClick r:id="" action="ppaction://media"/>
            <a:extLst>
              <a:ext uri="{FF2B5EF4-FFF2-40B4-BE49-F238E27FC236}">
                <a16:creationId xmlns:a16="http://schemas.microsoft.com/office/drawing/2014/main" id="{A766675E-227A-43EC-B653-1FD618BED215}"/>
              </a:ext>
            </a:extLst>
          </p:cNvPr>
          <p:cNvPicPr>
            <a:picLocks noChangeAspect="1"/>
          </p:cNvPicPr>
          <p:nvPr>
            <a:audioFile r:link="rId12"/>
            <p:extLst>
              <p:ext uri="{DAA4B4D4-6D71-4841-9C94-3DE7FCFB9230}">
                <p14:media xmlns:p14="http://schemas.microsoft.com/office/powerpoint/2010/main" r:embed="rId11"/>
              </p:ext>
            </p:extLst>
          </p:nvPr>
        </p:nvPicPr>
        <p:blipFill>
          <a:blip r:embed="rId30"/>
          <a:stretch>
            <a:fillRect/>
          </a:stretch>
        </p:blipFill>
        <p:spPr>
          <a:xfrm>
            <a:off x="2936845" y="6126753"/>
            <a:ext cx="609600" cy="609600"/>
          </a:xfrm>
          <a:prstGeom prst="rect">
            <a:avLst/>
          </a:prstGeom>
        </p:spPr>
      </p:pic>
      <p:pic>
        <p:nvPicPr>
          <p:cNvPr id="30" name="07 Underground Encounters">
            <a:hlinkClick r:id="" action="ppaction://media"/>
            <a:extLst>
              <a:ext uri="{FF2B5EF4-FFF2-40B4-BE49-F238E27FC236}">
                <a16:creationId xmlns:a16="http://schemas.microsoft.com/office/drawing/2014/main" id="{4A4666BF-625B-49E9-AC29-C4F5B5A031D4}"/>
              </a:ext>
            </a:extLst>
          </p:cNvPr>
          <p:cNvPicPr>
            <a:picLocks noChangeAspect="1"/>
          </p:cNvPicPr>
          <p:nvPr>
            <a:audioFile r:link="rId14"/>
            <p:extLst>
              <p:ext uri="{DAA4B4D4-6D71-4841-9C94-3DE7FCFB9230}">
                <p14:media xmlns:p14="http://schemas.microsoft.com/office/powerpoint/2010/main" r:embed="rId13"/>
              </p:ext>
            </p:extLst>
          </p:nvPr>
        </p:nvPicPr>
        <p:blipFill>
          <a:blip r:embed="rId30"/>
          <a:stretch>
            <a:fillRect/>
          </a:stretch>
        </p:blipFill>
        <p:spPr>
          <a:xfrm>
            <a:off x="2937590" y="5377433"/>
            <a:ext cx="609600" cy="609600"/>
          </a:xfrm>
          <a:prstGeom prst="rect">
            <a:avLst/>
          </a:prstGeom>
        </p:spPr>
      </p:pic>
      <p:sp>
        <p:nvSpPr>
          <p:cNvPr id="31" name="TextBox 30">
            <a:extLst>
              <a:ext uri="{FF2B5EF4-FFF2-40B4-BE49-F238E27FC236}">
                <a16:creationId xmlns:a16="http://schemas.microsoft.com/office/drawing/2014/main" id="{D0BE3FB2-0362-41F9-A345-3650EACEDD53}"/>
              </a:ext>
            </a:extLst>
          </p:cNvPr>
          <p:cNvSpPr txBox="1"/>
          <p:nvPr/>
        </p:nvSpPr>
        <p:spPr>
          <a:xfrm>
            <a:off x="982204" y="2697042"/>
            <a:ext cx="1846452" cy="400110"/>
          </a:xfrm>
          <a:prstGeom prst="rect">
            <a:avLst/>
          </a:prstGeom>
          <a:noFill/>
        </p:spPr>
        <p:txBody>
          <a:bodyPr wrap="square" rtlCol="0">
            <a:spAutoFit/>
          </a:bodyPr>
          <a:lstStyle/>
          <a:p>
            <a:r>
              <a:rPr lang="en-NZ" sz="2000" dirty="0"/>
              <a:t>Death Screen 1:</a:t>
            </a:r>
          </a:p>
        </p:txBody>
      </p:sp>
      <p:sp>
        <p:nvSpPr>
          <p:cNvPr id="32" name="TextBox 31">
            <a:extLst>
              <a:ext uri="{FF2B5EF4-FFF2-40B4-BE49-F238E27FC236}">
                <a16:creationId xmlns:a16="http://schemas.microsoft.com/office/drawing/2014/main" id="{E3688C26-095D-41CB-A9F8-918A85F9D7C1}"/>
              </a:ext>
            </a:extLst>
          </p:cNvPr>
          <p:cNvSpPr txBox="1"/>
          <p:nvPr/>
        </p:nvSpPr>
        <p:spPr>
          <a:xfrm>
            <a:off x="950668" y="4043749"/>
            <a:ext cx="2085592" cy="400110"/>
          </a:xfrm>
          <a:prstGeom prst="rect">
            <a:avLst/>
          </a:prstGeom>
          <a:noFill/>
        </p:spPr>
        <p:txBody>
          <a:bodyPr wrap="square" rtlCol="0">
            <a:spAutoFit/>
          </a:bodyPr>
          <a:lstStyle/>
          <a:p>
            <a:r>
              <a:rPr lang="en-NZ" sz="2000" dirty="0"/>
              <a:t>Game Complete:</a:t>
            </a:r>
          </a:p>
        </p:txBody>
      </p:sp>
      <p:sp>
        <p:nvSpPr>
          <p:cNvPr id="33" name="TextBox 32">
            <a:extLst>
              <a:ext uri="{FF2B5EF4-FFF2-40B4-BE49-F238E27FC236}">
                <a16:creationId xmlns:a16="http://schemas.microsoft.com/office/drawing/2014/main" id="{4758114E-5DAD-49A5-9990-24276F141190}"/>
              </a:ext>
            </a:extLst>
          </p:cNvPr>
          <p:cNvSpPr txBox="1"/>
          <p:nvPr/>
        </p:nvSpPr>
        <p:spPr>
          <a:xfrm>
            <a:off x="996066" y="4755000"/>
            <a:ext cx="2085592" cy="400110"/>
          </a:xfrm>
          <a:prstGeom prst="rect">
            <a:avLst/>
          </a:prstGeom>
          <a:noFill/>
        </p:spPr>
        <p:txBody>
          <a:bodyPr wrap="square" rtlCol="0">
            <a:spAutoFit/>
          </a:bodyPr>
          <a:lstStyle/>
          <a:p>
            <a:r>
              <a:rPr lang="en-NZ" sz="2000" dirty="0"/>
              <a:t>Intro &amp; Outro:</a:t>
            </a:r>
          </a:p>
        </p:txBody>
      </p:sp>
      <p:sp>
        <p:nvSpPr>
          <p:cNvPr id="34" name="TextBox 33">
            <a:extLst>
              <a:ext uri="{FF2B5EF4-FFF2-40B4-BE49-F238E27FC236}">
                <a16:creationId xmlns:a16="http://schemas.microsoft.com/office/drawing/2014/main" id="{3B2452C6-5D19-4941-AB96-9AE27B082D47}"/>
              </a:ext>
            </a:extLst>
          </p:cNvPr>
          <p:cNvSpPr txBox="1"/>
          <p:nvPr/>
        </p:nvSpPr>
        <p:spPr>
          <a:xfrm>
            <a:off x="982204" y="3358370"/>
            <a:ext cx="1846452" cy="400110"/>
          </a:xfrm>
          <a:prstGeom prst="rect">
            <a:avLst/>
          </a:prstGeom>
          <a:noFill/>
        </p:spPr>
        <p:txBody>
          <a:bodyPr wrap="square" rtlCol="0">
            <a:spAutoFit/>
          </a:bodyPr>
          <a:lstStyle/>
          <a:p>
            <a:r>
              <a:rPr lang="en-NZ" sz="2000" dirty="0"/>
              <a:t>Death Screen 2:</a:t>
            </a:r>
          </a:p>
        </p:txBody>
      </p:sp>
      <p:sp>
        <p:nvSpPr>
          <p:cNvPr id="35" name="TextBox 34">
            <a:extLst>
              <a:ext uri="{FF2B5EF4-FFF2-40B4-BE49-F238E27FC236}">
                <a16:creationId xmlns:a16="http://schemas.microsoft.com/office/drawing/2014/main" id="{4AD62037-6AA1-44F0-B00F-5CCAB80DF391}"/>
              </a:ext>
            </a:extLst>
          </p:cNvPr>
          <p:cNvSpPr txBox="1"/>
          <p:nvPr/>
        </p:nvSpPr>
        <p:spPr>
          <a:xfrm>
            <a:off x="996066" y="5457354"/>
            <a:ext cx="2085592" cy="400110"/>
          </a:xfrm>
          <a:prstGeom prst="rect">
            <a:avLst/>
          </a:prstGeom>
          <a:noFill/>
        </p:spPr>
        <p:txBody>
          <a:bodyPr wrap="square" rtlCol="0">
            <a:spAutoFit/>
          </a:bodyPr>
          <a:lstStyle/>
          <a:p>
            <a:r>
              <a:rPr lang="en-NZ" sz="2000" dirty="0"/>
              <a:t>Levels:</a:t>
            </a:r>
          </a:p>
        </p:txBody>
      </p:sp>
      <p:sp>
        <p:nvSpPr>
          <p:cNvPr id="36" name="TextBox 35">
            <a:extLst>
              <a:ext uri="{FF2B5EF4-FFF2-40B4-BE49-F238E27FC236}">
                <a16:creationId xmlns:a16="http://schemas.microsoft.com/office/drawing/2014/main" id="{ABF466A2-AB60-4DC3-91C1-24E13533AEEB}"/>
              </a:ext>
            </a:extLst>
          </p:cNvPr>
          <p:cNvSpPr txBox="1"/>
          <p:nvPr/>
        </p:nvSpPr>
        <p:spPr>
          <a:xfrm>
            <a:off x="996066" y="6209356"/>
            <a:ext cx="2085592" cy="400110"/>
          </a:xfrm>
          <a:prstGeom prst="rect">
            <a:avLst/>
          </a:prstGeom>
          <a:noFill/>
        </p:spPr>
        <p:txBody>
          <a:bodyPr wrap="square" rtlCol="0">
            <a:spAutoFit/>
          </a:bodyPr>
          <a:lstStyle/>
          <a:p>
            <a:r>
              <a:rPr lang="en-NZ" sz="2000" dirty="0"/>
              <a:t>Interstitial 1:</a:t>
            </a:r>
          </a:p>
        </p:txBody>
      </p:sp>
      <p:pic>
        <p:nvPicPr>
          <p:cNvPr id="37" name="Goblin_hit">
            <a:hlinkClick r:id="" action="ppaction://media"/>
            <a:extLst>
              <a:ext uri="{FF2B5EF4-FFF2-40B4-BE49-F238E27FC236}">
                <a16:creationId xmlns:a16="http://schemas.microsoft.com/office/drawing/2014/main" id="{D93983A8-5621-4625-862C-9643D69CF93A}"/>
              </a:ext>
            </a:extLst>
          </p:cNvPr>
          <p:cNvPicPr>
            <a:picLocks noChangeAspect="1"/>
          </p:cNvPicPr>
          <p:nvPr>
            <a:audioFile r:link="rId16"/>
            <p:extLst>
              <p:ext uri="{DAA4B4D4-6D71-4841-9C94-3DE7FCFB9230}">
                <p14:media xmlns:p14="http://schemas.microsoft.com/office/powerpoint/2010/main" r:embed="rId15"/>
              </p:ext>
            </p:extLst>
          </p:nvPr>
        </p:nvPicPr>
        <p:blipFill>
          <a:blip r:embed="rId30"/>
          <a:stretch>
            <a:fillRect/>
          </a:stretch>
        </p:blipFill>
        <p:spPr>
          <a:xfrm>
            <a:off x="7250871" y="2185430"/>
            <a:ext cx="609600" cy="609600"/>
          </a:xfrm>
          <a:prstGeom prst="rect">
            <a:avLst/>
          </a:prstGeom>
        </p:spPr>
      </p:pic>
      <p:pic>
        <p:nvPicPr>
          <p:cNvPr id="38" name="Goblin_onDeath">
            <a:hlinkClick r:id="" action="ppaction://media"/>
            <a:extLst>
              <a:ext uri="{FF2B5EF4-FFF2-40B4-BE49-F238E27FC236}">
                <a16:creationId xmlns:a16="http://schemas.microsoft.com/office/drawing/2014/main" id="{B6A823C6-A3AD-4C0C-AC93-65E77A44B334}"/>
              </a:ext>
            </a:extLst>
          </p:cNvPr>
          <p:cNvPicPr>
            <a:picLocks noChangeAspect="1"/>
          </p:cNvPicPr>
          <p:nvPr>
            <a:audioFile r:link="rId18"/>
            <p:extLst>
              <p:ext uri="{DAA4B4D4-6D71-4841-9C94-3DE7FCFB9230}">
                <p14:media xmlns:p14="http://schemas.microsoft.com/office/powerpoint/2010/main" r:embed="rId17"/>
              </p:ext>
            </p:extLst>
          </p:nvPr>
        </p:nvPicPr>
        <p:blipFill>
          <a:blip r:embed="rId30"/>
          <a:stretch>
            <a:fillRect/>
          </a:stretch>
        </p:blipFill>
        <p:spPr>
          <a:xfrm>
            <a:off x="7250871" y="2872461"/>
            <a:ext cx="609600" cy="609600"/>
          </a:xfrm>
          <a:prstGeom prst="rect">
            <a:avLst/>
          </a:prstGeom>
        </p:spPr>
      </p:pic>
      <p:pic>
        <p:nvPicPr>
          <p:cNvPr id="40" name="Oof_Damage_Sound">
            <a:hlinkClick r:id="" action="ppaction://media"/>
            <a:extLst>
              <a:ext uri="{FF2B5EF4-FFF2-40B4-BE49-F238E27FC236}">
                <a16:creationId xmlns:a16="http://schemas.microsoft.com/office/drawing/2014/main" id="{4B22F62A-A2CF-4E74-9175-0DC4AD2D3158}"/>
              </a:ext>
            </a:extLst>
          </p:cNvPr>
          <p:cNvPicPr>
            <a:picLocks noChangeAspect="1"/>
          </p:cNvPicPr>
          <p:nvPr>
            <a:audioFile r:link="rId20"/>
            <p:extLst>
              <p:ext uri="{DAA4B4D4-6D71-4841-9C94-3DE7FCFB9230}">
                <p14:media xmlns:p14="http://schemas.microsoft.com/office/powerpoint/2010/main" r:embed="rId19"/>
              </p:ext>
            </p:extLst>
          </p:nvPr>
        </p:nvPicPr>
        <p:blipFill>
          <a:blip r:embed="rId30"/>
          <a:stretch>
            <a:fillRect/>
          </a:stretch>
        </p:blipFill>
        <p:spPr>
          <a:xfrm>
            <a:off x="7234845" y="4346501"/>
            <a:ext cx="609600" cy="609600"/>
          </a:xfrm>
          <a:prstGeom prst="rect">
            <a:avLst/>
          </a:prstGeom>
        </p:spPr>
      </p:pic>
      <p:pic>
        <p:nvPicPr>
          <p:cNvPr id="41" name="Skeleton Death Bone Shatter 3 - QuickSounds.com">
            <a:hlinkClick r:id="" action="ppaction://media"/>
            <a:extLst>
              <a:ext uri="{FF2B5EF4-FFF2-40B4-BE49-F238E27FC236}">
                <a16:creationId xmlns:a16="http://schemas.microsoft.com/office/drawing/2014/main" id="{A1F5FAD4-B396-4053-9C53-BBE0DDE7E19B}"/>
              </a:ext>
            </a:extLst>
          </p:cNvPr>
          <p:cNvPicPr>
            <a:picLocks noChangeAspect="1"/>
          </p:cNvPicPr>
          <p:nvPr>
            <a:audioFile r:link="rId22"/>
            <p:extLst>
              <p:ext uri="{DAA4B4D4-6D71-4841-9C94-3DE7FCFB9230}">
                <p14:media xmlns:p14="http://schemas.microsoft.com/office/powerpoint/2010/main" r:embed="rId21"/>
              </p:ext>
            </p:extLst>
          </p:nvPr>
        </p:nvPicPr>
        <p:blipFill>
          <a:blip r:embed="rId30"/>
          <a:stretch>
            <a:fillRect/>
          </a:stretch>
        </p:blipFill>
        <p:spPr>
          <a:xfrm>
            <a:off x="9693100" y="2872461"/>
            <a:ext cx="609600" cy="609600"/>
          </a:xfrm>
          <a:prstGeom prst="rect">
            <a:avLst/>
          </a:prstGeom>
        </p:spPr>
      </p:pic>
      <p:pic>
        <p:nvPicPr>
          <p:cNvPr id="42" name="Skeleton Hit Bone - QuickSounds.com">
            <a:hlinkClick r:id="" action="ppaction://media"/>
            <a:extLst>
              <a:ext uri="{FF2B5EF4-FFF2-40B4-BE49-F238E27FC236}">
                <a16:creationId xmlns:a16="http://schemas.microsoft.com/office/drawing/2014/main" id="{3BB11C57-6E24-43A0-8FDF-C5F9CA9EE412}"/>
              </a:ext>
            </a:extLst>
          </p:cNvPr>
          <p:cNvPicPr>
            <a:picLocks noChangeAspect="1"/>
          </p:cNvPicPr>
          <p:nvPr>
            <a:audioFile r:link="rId24"/>
            <p:extLst>
              <p:ext uri="{DAA4B4D4-6D71-4841-9C94-3DE7FCFB9230}">
                <p14:media xmlns:p14="http://schemas.microsoft.com/office/powerpoint/2010/main" r:embed="rId23"/>
              </p:ext>
            </p:extLst>
          </p:nvPr>
        </p:nvPicPr>
        <p:blipFill>
          <a:blip r:embed="rId30"/>
          <a:stretch>
            <a:fillRect/>
          </a:stretch>
        </p:blipFill>
        <p:spPr>
          <a:xfrm>
            <a:off x="9691986" y="2198548"/>
            <a:ext cx="609600" cy="609600"/>
          </a:xfrm>
          <a:prstGeom prst="rect">
            <a:avLst/>
          </a:prstGeom>
        </p:spPr>
      </p:pic>
      <p:pic>
        <p:nvPicPr>
          <p:cNvPr id="45" name="Fireball">
            <a:hlinkClick r:id="" action="ppaction://media"/>
            <a:extLst>
              <a:ext uri="{FF2B5EF4-FFF2-40B4-BE49-F238E27FC236}">
                <a16:creationId xmlns:a16="http://schemas.microsoft.com/office/drawing/2014/main" id="{193304ED-5E77-4770-915B-04CA896715E4}"/>
              </a:ext>
            </a:extLst>
          </p:cNvPr>
          <p:cNvPicPr>
            <a:picLocks noChangeAspect="1"/>
          </p:cNvPicPr>
          <p:nvPr>
            <a:audioFile r:link="rId26"/>
            <p:extLst>
              <p:ext uri="{DAA4B4D4-6D71-4841-9C94-3DE7FCFB9230}">
                <p14:media xmlns:p14="http://schemas.microsoft.com/office/powerpoint/2010/main" r:embed="rId25"/>
              </p:ext>
            </p:extLst>
          </p:nvPr>
        </p:nvPicPr>
        <p:blipFill>
          <a:blip r:embed="rId30"/>
          <a:stretch>
            <a:fillRect/>
          </a:stretch>
        </p:blipFill>
        <p:spPr>
          <a:xfrm>
            <a:off x="7250871" y="5004791"/>
            <a:ext cx="609600" cy="609600"/>
          </a:xfrm>
          <a:prstGeom prst="rect">
            <a:avLst/>
          </a:prstGeom>
        </p:spPr>
      </p:pic>
      <p:pic>
        <p:nvPicPr>
          <p:cNvPr id="46" name="Goblin_attack">
            <a:hlinkClick r:id="" action="ppaction://media"/>
            <a:extLst>
              <a:ext uri="{FF2B5EF4-FFF2-40B4-BE49-F238E27FC236}">
                <a16:creationId xmlns:a16="http://schemas.microsoft.com/office/drawing/2014/main" id="{E98131F4-DDA4-46EF-A7A8-50F1A3401075}"/>
              </a:ext>
            </a:extLst>
          </p:cNvPr>
          <p:cNvPicPr>
            <a:picLocks noChangeAspect="1"/>
          </p:cNvPicPr>
          <p:nvPr>
            <a:audioFile r:link="rId28"/>
            <p:extLst>
              <p:ext uri="{DAA4B4D4-6D71-4841-9C94-3DE7FCFB9230}">
                <p14:media xmlns:p14="http://schemas.microsoft.com/office/powerpoint/2010/main" r:embed="rId27"/>
              </p:ext>
            </p:extLst>
          </p:nvPr>
        </p:nvPicPr>
        <p:blipFill>
          <a:blip r:embed="rId30"/>
          <a:stretch>
            <a:fillRect/>
          </a:stretch>
        </p:blipFill>
        <p:spPr>
          <a:xfrm>
            <a:off x="7252564" y="3519647"/>
            <a:ext cx="609600" cy="609600"/>
          </a:xfrm>
          <a:prstGeom prst="rect">
            <a:avLst/>
          </a:prstGeom>
        </p:spPr>
      </p:pic>
      <p:sp>
        <p:nvSpPr>
          <p:cNvPr id="47" name="TextBox 46">
            <a:extLst>
              <a:ext uri="{FF2B5EF4-FFF2-40B4-BE49-F238E27FC236}">
                <a16:creationId xmlns:a16="http://schemas.microsoft.com/office/drawing/2014/main" id="{E57E0C2C-2C73-4ECE-B144-EFD9D72012D4}"/>
              </a:ext>
            </a:extLst>
          </p:cNvPr>
          <p:cNvSpPr txBox="1"/>
          <p:nvPr/>
        </p:nvSpPr>
        <p:spPr>
          <a:xfrm>
            <a:off x="6165146" y="1870358"/>
            <a:ext cx="1846452" cy="400110"/>
          </a:xfrm>
          <a:prstGeom prst="rect">
            <a:avLst/>
          </a:prstGeom>
          <a:noFill/>
        </p:spPr>
        <p:txBody>
          <a:bodyPr wrap="square" rtlCol="0">
            <a:spAutoFit/>
          </a:bodyPr>
          <a:lstStyle/>
          <a:p>
            <a:r>
              <a:rPr lang="en-NZ" sz="2000" dirty="0"/>
              <a:t>Goblin:</a:t>
            </a:r>
          </a:p>
        </p:txBody>
      </p:sp>
      <p:sp>
        <p:nvSpPr>
          <p:cNvPr id="48" name="TextBox 47">
            <a:extLst>
              <a:ext uri="{FF2B5EF4-FFF2-40B4-BE49-F238E27FC236}">
                <a16:creationId xmlns:a16="http://schemas.microsoft.com/office/drawing/2014/main" id="{89B7B3C6-90BD-4101-891C-06EAB4A8A1BC}"/>
              </a:ext>
            </a:extLst>
          </p:cNvPr>
          <p:cNvSpPr txBox="1"/>
          <p:nvPr/>
        </p:nvSpPr>
        <p:spPr>
          <a:xfrm>
            <a:off x="6327645" y="2268295"/>
            <a:ext cx="669502" cy="400110"/>
          </a:xfrm>
          <a:prstGeom prst="rect">
            <a:avLst/>
          </a:prstGeom>
          <a:noFill/>
        </p:spPr>
        <p:txBody>
          <a:bodyPr wrap="square" rtlCol="0">
            <a:spAutoFit/>
          </a:bodyPr>
          <a:lstStyle/>
          <a:p>
            <a:r>
              <a:rPr lang="en-NZ" sz="2000" dirty="0"/>
              <a:t>Hit:</a:t>
            </a:r>
          </a:p>
        </p:txBody>
      </p:sp>
      <p:sp>
        <p:nvSpPr>
          <p:cNvPr id="49" name="TextBox 48">
            <a:extLst>
              <a:ext uri="{FF2B5EF4-FFF2-40B4-BE49-F238E27FC236}">
                <a16:creationId xmlns:a16="http://schemas.microsoft.com/office/drawing/2014/main" id="{46912F49-039E-4332-84F9-62155DE0BC64}"/>
              </a:ext>
            </a:extLst>
          </p:cNvPr>
          <p:cNvSpPr txBox="1"/>
          <p:nvPr/>
        </p:nvSpPr>
        <p:spPr>
          <a:xfrm>
            <a:off x="6327645" y="2910047"/>
            <a:ext cx="1846452" cy="400110"/>
          </a:xfrm>
          <a:prstGeom prst="rect">
            <a:avLst/>
          </a:prstGeom>
          <a:noFill/>
        </p:spPr>
        <p:txBody>
          <a:bodyPr wrap="square" rtlCol="0">
            <a:spAutoFit/>
          </a:bodyPr>
          <a:lstStyle/>
          <a:p>
            <a:r>
              <a:rPr lang="en-NZ" sz="2000" dirty="0"/>
              <a:t>Death:</a:t>
            </a:r>
          </a:p>
        </p:txBody>
      </p:sp>
      <p:sp>
        <p:nvSpPr>
          <p:cNvPr id="50" name="TextBox 49">
            <a:extLst>
              <a:ext uri="{FF2B5EF4-FFF2-40B4-BE49-F238E27FC236}">
                <a16:creationId xmlns:a16="http://schemas.microsoft.com/office/drawing/2014/main" id="{ED29067E-DFAE-452B-AF3D-97DB44D82508}"/>
              </a:ext>
            </a:extLst>
          </p:cNvPr>
          <p:cNvSpPr txBox="1"/>
          <p:nvPr/>
        </p:nvSpPr>
        <p:spPr>
          <a:xfrm>
            <a:off x="6165146" y="4007421"/>
            <a:ext cx="1846452" cy="400110"/>
          </a:xfrm>
          <a:prstGeom prst="rect">
            <a:avLst/>
          </a:prstGeom>
          <a:noFill/>
        </p:spPr>
        <p:txBody>
          <a:bodyPr wrap="square" rtlCol="0">
            <a:spAutoFit/>
          </a:bodyPr>
          <a:lstStyle/>
          <a:p>
            <a:r>
              <a:rPr lang="en-NZ" sz="2000" dirty="0"/>
              <a:t>Player:</a:t>
            </a:r>
          </a:p>
        </p:txBody>
      </p:sp>
      <p:sp>
        <p:nvSpPr>
          <p:cNvPr id="51" name="TextBox 50">
            <a:extLst>
              <a:ext uri="{FF2B5EF4-FFF2-40B4-BE49-F238E27FC236}">
                <a16:creationId xmlns:a16="http://schemas.microsoft.com/office/drawing/2014/main" id="{E6EB1CE0-0231-4D54-8178-31440457F247}"/>
              </a:ext>
            </a:extLst>
          </p:cNvPr>
          <p:cNvSpPr txBox="1"/>
          <p:nvPr/>
        </p:nvSpPr>
        <p:spPr>
          <a:xfrm>
            <a:off x="6320591" y="4426228"/>
            <a:ext cx="669503" cy="400110"/>
          </a:xfrm>
          <a:prstGeom prst="rect">
            <a:avLst/>
          </a:prstGeom>
          <a:noFill/>
        </p:spPr>
        <p:txBody>
          <a:bodyPr wrap="square" rtlCol="0">
            <a:spAutoFit/>
          </a:bodyPr>
          <a:lstStyle/>
          <a:p>
            <a:r>
              <a:rPr lang="en-NZ" sz="2000" dirty="0"/>
              <a:t>Hit:</a:t>
            </a:r>
          </a:p>
        </p:txBody>
      </p:sp>
      <p:sp>
        <p:nvSpPr>
          <p:cNvPr id="52" name="TextBox 51">
            <a:extLst>
              <a:ext uri="{FF2B5EF4-FFF2-40B4-BE49-F238E27FC236}">
                <a16:creationId xmlns:a16="http://schemas.microsoft.com/office/drawing/2014/main" id="{EBD2CE33-8107-44E3-8FAE-91CD776E128B}"/>
              </a:ext>
            </a:extLst>
          </p:cNvPr>
          <p:cNvSpPr txBox="1"/>
          <p:nvPr/>
        </p:nvSpPr>
        <p:spPr>
          <a:xfrm>
            <a:off x="8822882" y="1868185"/>
            <a:ext cx="1846452" cy="400110"/>
          </a:xfrm>
          <a:prstGeom prst="rect">
            <a:avLst/>
          </a:prstGeom>
          <a:noFill/>
        </p:spPr>
        <p:txBody>
          <a:bodyPr wrap="square" rtlCol="0">
            <a:spAutoFit/>
          </a:bodyPr>
          <a:lstStyle/>
          <a:p>
            <a:r>
              <a:rPr lang="en-NZ" sz="2000" dirty="0"/>
              <a:t>Skeleton:</a:t>
            </a:r>
          </a:p>
        </p:txBody>
      </p:sp>
      <p:sp>
        <p:nvSpPr>
          <p:cNvPr id="53" name="TextBox 52">
            <a:extLst>
              <a:ext uri="{FF2B5EF4-FFF2-40B4-BE49-F238E27FC236}">
                <a16:creationId xmlns:a16="http://schemas.microsoft.com/office/drawing/2014/main" id="{AB247A86-77F7-4EBC-B769-3402186C044F}"/>
              </a:ext>
            </a:extLst>
          </p:cNvPr>
          <p:cNvSpPr txBox="1"/>
          <p:nvPr/>
        </p:nvSpPr>
        <p:spPr>
          <a:xfrm>
            <a:off x="8910068" y="2243924"/>
            <a:ext cx="669503" cy="400110"/>
          </a:xfrm>
          <a:prstGeom prst="rect">
            <a:avLst/>
          </a:prstGeom>
          <a:noFill/>
        </p:spPr>
        <p:txBody>
          <a:bodyPr wrap="square" rtlCol="0">
            <a:spAutoFit/>
          </a:bodyPr>
          <a:lstStyle/>
          <a:p>
            <a:r>
              <a:rPr lang="en-NZ" sz="2000" dirty="0"/>
              <a:t>Hit:</a:t>
            </a:r>
          </a:p>
        </p:txBody>
      </p:sp>
      <p:sp>
        <p:nvSpPr>
          <p:cNvPr id="54" name="TextBox 53">
            <a:extLst>
              <a:ext uri="{FF2B5EF4-FFF2-40B4-BE49-F238E27FC236}">
                <a16:creationId xmlns:a16="http://schemas.microsoft.com/office/drawing/2014/main" id="{815F1E22-E9E6-4E6F-9520-CC734BC8033C}"/>
              </a:ext>
            </a:extLst>
          </p:cNvPr>
          <p:cNvSpPr txBox="1"/>
          <p:nvPr/>
        </p:nvSpPr>
        <p:spPr>
          <a:xfrm>
            <a:off x="8864275" y="2914324"/>
            <a:ext cx="855034" cy="400110"/>
          </a:xfrm>
          <a:prstGeom prst="rect">
            <a:avLst/>
          </a:prstGeom>
          <a:noFill/>
        </p:spPr>
        <p:txBody>
          <a:bodyPr wrap="square" rtlCol="0">
            <a:spAutoFit/>
          </a:bodyPr>
          <a:lstStyle/>
          <a:p>
            <a:r>
              <a:rPr lang="en-NZ" sz="2000" dirty="0"/>
              <a:t>Death:</a:t>
            </a:r>
          </a:p>
        </p:txBody>
      </p:sp>
      <p:sp>
        <p:nvSpPr>
          <p:cNvPr id="55" name="TextBox 54">
            <a:extLst>
              <a:ext uri="{FF2B5EF4-FFF2-40B4-BE49-F238E27FC236}">
                <a16:creationId xmlns:a16="http://schemas.microsoft.com/office/drawing/2014/main" id="{BEF53A4A-0D01-435B-B3D4-A94505E9CA7D}"/>
              </a:ext>
            </a:extLst>
          </p:cNvPr>
          <p:cNvSpPr txBox="1"/>
          <p:nvPr/>
        </p:nvSpPr>
        <p:spPr>
          <a:xfrm>
            <a:off x="6311619" y="3567937"/>
            <a:ext cx="1846452" cy="400110"/>
          </a:xfrm>
          <a:prstGeom prst="rect">
            <a:avLst/>
          </a:prstGeom>
          <a:noFill/>
        </p:spPr>
        <p:txBody>
          <a:bodyPr wrap="square" rtlCol="0">
            <a:spAutoFit/>
          </a:bodyPr>
          <a:lstStyle/>
          <a:p>
            <a:r>
              <a:rPr lang="en-NZ" sz="2000" dirty="0"/>
              <a:t>Attack:</a:t>
            </a:r>
          </a:p>
        </p:txBody>
      </p:sp>
      <p:sp>
        <p:nvSpPr>
          <p:cNvPr id="56" name="TextBox 55">
            <a:extLst>
              <a:ext uri="{FF2B5EF4-FFF2-40B4-BE49-F238E27FC236}">
                <a16:creationId xmlns:a16="http://schemas.microsoft.com/office/drawing/2014/main" id="{8672DA3F-F282-4CC5-BCFC-9DB3F23BDF5B}"/>
              </a:ext>
            </a:extLst>
          </p:cNvPr>
          <p:cNvSpPr txBox="1"/>
          <p:nvPr/>
        </p:nvSpPr>
        <p:spPr>
          <a:xfrm>
            <a:off x="6309276" y="5085608"/>
            <a:ext cx="961479" cy="400110"/>
          </a:xfrm>
          <a:prstGeom prst="rect">
            <a:avLst/>
          </a:prstGeom>
          <a:noFill/>
        </p:spPr>
        <p:txBody>
          <a:bodyPr wrap="square" rtlCol="0">
            <a:spAutoFit/>
          </a:bodyPr>
          <a:lstStyle/>
          <a:p>
            <a:r>
              <a:rPr lang="en-NZ" sz="2000" dirty="0"/>
              <a:t>Attack:</a:t>
            </a:r>
          </a:p>
        </p:txBody>
      </p:sp>
    </p:spTree>
    <p:extLst>
      <p:ext uri="{BB962C8B-B14F-4D97-AF65-F5344CB8AC3E}">
        <p14:creationId xmlns:p14="http://schemas.microsoft.com/office/powerpoint/2010/main" val="180796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52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9185"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0373"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27085" fill="hold"/>
                                        <p:tgtEl>
                                          <p:spTgt spid="2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3662" fill="hold"/>
                                        <p:tgtEl>
                                          <p:spTgt spid="2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16192" fill="hold"/>
                                        <p:tgtEl>
                                          <p:spTgt spid="2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91715" fill="hold"/>
                                        <p:tgtEl>
                                          <p:spTgt spid="3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235" fill="hold"/>
                                        <p:tgtEl>
                                          <p:spTgt spid="37"/>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063" fill="hold"/>
                                        <p:tgtEl>
                                          <p:spTgt spid="38"/>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914" fill="hold"/>
                                        <p:tgtEl>
                                          <p:spTgt spid="40"/>
                                        </p:tgtEl>
                                      </p:cBhvr>
                                    </p:cmd>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835" fill="hold"/>
                                        <p:tgtEl>
                                          <p:spTgt spid="41"/>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600" fill="hold"/>
                                        <p:tgtEl>
                                          <p:spTgt spid="42"/>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011" fill="hold"/>
                                        <p:tgtEl>
                                          <p:spTgt spid="45"/>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287"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9" fill="hold" display="0">
                  <p:stCondLst>
                    <p:cond delay="indefinite"/>
                  </p:stCondLst>
                  <p:endCondLst>
                    <p:cond evt="onStopAudio" delay="0">
                      <p:tgtEl>
                        <p:sldTgt/>
                      </p:tgtEl>
                    </p:cond>
                  </p:endCondLst>
                </p:cTn>
                <p:tgtEl>
                  <p:spTgt spid="3"/>
                </p:tgtEl>
              </p:cMediaNode>
            </p:audio>
            <p:audio>
              <p:cMediaNode vol="80000">
                <p:cTn id="60" fill="hold" display="0">
                  <p:stCondLst>
                    <p:cond delay="indefinite"/>
                  </p:stCondLst>
                  <p:endCondLst>
                    <p:cond evt="onStopAudio" delay="0">
                      <p:tgtEl>
                        <p:sldTgt/>
                      </p:tgtEl>
                    </p:cond>
                  </p:endCondLst>
                </p:cTn>
                <p:tgtEl>
                  <p:spTgt spid="5"/>
                </p:tgtEl>
              </p:cMediaNode>
            </p:audio>
            <p:audio>
              <p:cMediaNode vol="80000">
                <p:cTn id="61" fill="hold" display="0">
                  <p:stCondLst>
                    <p:cond delay="indefinite"/>
                  </p:stCondLst>
                  <p:endCondLst>
                    <p:cond evt="onStopAudio" delay="0">
                      <p:tgtEl>
                        <p:sldTgt/>
                      </p:tgtEl>
                    </p:cond>
                  </p:endCondLst>
                </p:cTn>
                <p:tgtEl>
                  <p:spTgt spid="8"/>
                </p:tgtEl>
              </p:cMediaNode>
            </p:audio>
            <p:audio>
              <p:cMediaNode vol="80000">
                <p:cTn id="62" fill="hold" display="0">
                  <p:stCondLst>
                    <p:cond delay="indefinite"/>
                  </p:stCondLst>
                  <p:endCondLst>
                    <p:cond evt="onStopAudio" delay="0">
                      <p:tgtEl>
                        <p:sldTgt/>
                      </p:tgtEl>
                    </p:cond>
                  </p:endCondLst>
                </p:cTn>
                <p:tgtEl>
                  <p:spTgt spid="27"/>
                </p:tgtEl>
              </p:cMediaNode>
            </p:audio>
            <p:audio>
              <p:cMediaNode vol="80000">
                <p:cTn id="63" fill="hold" display="0">
                  <p:stCondLst>
                    <p:cond delay="indefinite"/>
                  </p:stCondLst>
                  <p:endCondLst>
                    <p:cond evt="onStopAudio" delay="0">
                      <p:tgtEl>
                        <p:sldTgt/>
                      </p:tgtEl>
                    </p:cond>
                  </p:endCondLst>
                </p:cTn>
                <p:tgtEl>
                  <p:spTgt spid="28"/>
                </p:tgtEl>
              </p:cMediaNode>
            </p:audio>
            <p:audio>
              <p:cMediaNode vol="80000">
                <p:cTn id="64" fill="hold" display="0">
                  <p:stCondLst>
                    <p:cond delay="indefinite"/>
                  </p:stCondLst>
                  <p:endCondLst>
                    <p:cond evt="onStopAudio" delay="0">
                      <p:tgtEl>
                        <p:sldTgt/>
                      </p:tgtEl>
                    </p:cond>
                  </p:endCondLst>
                </p:cTn>
                <p:tgtEl>
                  <p:spTgt spid="29"/>
                </p:tgtEl>
              </p:cMediaNode>
            </p:audio>
            <p:audio>
              <p:cMediaNode vol="80000">
                <p:cTn id="65" fill="hold" display="0">
                  <p:stCondLst>
                    <p:cond delay="indefinite"/>
                  </p:stCondLst>
                  <p:endCondLst>
                    <p:cond evt="onStopAudio" delay="0">
                      <p:tgtEl>
                        <p:sldTgt/>
                      </p:tgtEl>
                    </p:cond>
                  </p:endCondLst>
                </p:cTn>
                <p:tgtEl>
                  <p:spTgt spid="30"/>
                </p:tgtEl>
              </p:cMediaNode>
            </p:audio>
            <p:audio>
              <p:cMediaNode vol="80000">
                <p:cTn id="66" fill="hold" display="0">
                  <p:stCondLst>
                    <p:cond delay="indefinite"/>
                  </p:stCondLst>
                  <p:endCondLst>
                    <p:cond evt="onStopAudio" delay="0">
                      <p:tgtEl>
                        <p:sldTgt/>
                      </p:tgtEl>
                    </p:cond>
                  </p:endCondLst>
                </p:cTn>
                <p:tgtEl>
                  <p:spTgt spid="37"/>
                </p:tgtEl>
              </p:cMediaNode>
            </p:audio>
            <p:audio>
              <p:cMediaNode vol="80000">
                <p:cTn id="67" fill="hold" display="0">
                  <p:stCondLst>
                    <p:cond delay="indefinite"/>
                  </p:stCondLst>
                  <p:endCondLst>
                    <p:cond evt="onStopAudio" delay="0">
                      <p:tgtEl>
                        <p:sldTgt/>
                      </p:tgtEl>
                    </p:cond>
                  </p:endCondLst>
                </p:cTn>
                <p:tgtEl>
                  <p:spTgt spid="38"/>
                </p:tgtEl>
              </p:cMediaNode>
            </p:audio>
            <p:audio>
              <p:cMediaNode vol="80000">
                <p:cTn id="68" fill="hold" display="0">
                  <p:stCondLst>
                    <p:cond delay="indefinite"/>
                  </p:stCondLst>
                  <p:endCondLst>
                    <p:cond evt="onStopAudio" delay="0">
                      <p:tgtEl>
                        <p:sldTgt/>
                      </p:tgtEl>
                    </p:cond>
                  </p:endCondLst>
                </p:cTn>
                <p:tgtEl>
                  <p:spTgt spid="40"/>
                </p:tgtEl>
              </p:cMediaNode>
            </p:audio>
            <p:audio>
              <p:cMediaNode vol="80000">
                <p:cTn id="69" fill="hold" display="0">
                  <p:stCondLst>
                    <p:cond delay="indefinite"/>
                  </p:stCondLst>
                  <p:endCondLst>
                    <p:cond evt="onStopAudio" delay="0">
                      <p:tgtEl>
                        <p:sldTgt/>
                      </p:tgtEl>
                    </p:cond>
                  </p:endCondLst>
                </p:cTn>
                <p:tgtEl>
                  <p:spTgt spid="41"/>
                </p:tgtEl>
              </p:cMediaNode>
            </p:audio>
            <p:audio>
              <p:cMediaNode vol="80000">
                <p:cTn id="70" fill="hold" display="0">
                  <p:stCondLst>
                    <p:cond delay="indefinite"/>
                  </p:stCondLst>
                  <p:endCondLst>
                    <p:cond evt="onStopAudio" delay="0">
                      <p:tgtEl>
                        <p:sldTgt/>
                      </p:tgtEl>
                    </p:cond>
                  </p:endCondLst>
                </p:cTn>
                <p:tgtEl>
                  <p:spTgt spid="42"/>
                </p:tgtEl>
              </p:cMediaNode>
            </p:audio>
            <p:audio>
              <p:cMediaNode vol="80000">
                <p:cTn id="71" fill="hold" display="0">
                  <p:stCondLst>
                    <p:cond delay="indefinite"/>
                  </p:stCondLst>
                  <p:endCondLst>
                    <p:cond evt="onStopAudio" delay="0">
                      <p:tgtEl>
                        <p:sldTgt/>
                      </p:tgtEl>
                    </p:cond>
                  </p:endCondLst>
                </p:cTn>
                <p:tgtEl>
                  <p:spTgt spid="45"/>
                </p:tgtEl>
              </p:cMediaNode>
            </p:audio>
            <p:audio>
              <p:cMediaNode vol="80000">
                <p:cTn id="72" fill="hold" display="0">
                  <p:stCondLst>
                    <p:cond delay="indefinite"/>
                  </p:stCondLst>
                  <p:endCondLst>
                    <p:cond evt="onStopAudio" delay="0">
                      <p:tgtEl>
                        <p:sldTgt/>
                      </p:tgtEl>
                    </p:cond>
                  </p:endCondLst>
                </p:cTn>
                <p:tgtEl>
                  <p:spTgt spid="4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8FB-6865-4B26-B09E-1797083585E2}"/>
              </a:ext>
            </a:extLst>
          </p:cNvPr>
          <p:cNvSpPr>
            <a:spLocks noGrp="1"/>
          </p:cNvSpPr>
          <p:nvPr>
            <p:ph type="title"/>
          </p:nvPr>
        </p:nvSpPr>
        <p:spPr>
          <a:xfrm>
            <a:off x="640080" y="325369"/>
            <a:ext cx="4368602" cy="1956841"/>
          </a:xfrm>
        </p:spPr>
        <p:txBody>
          <a:bodyPr anchor="b">
            <a:normAutofit/>
          </a:bodyPr>
          <a:lstStyle/>
          <a:p>
            <a:r>
              <a:rPr lang="en-NZ" sz="5400" dirty="0"/>
              <a:t>Story Line</a:t>
            </a:r>
          </a:p>
        </p:txBody>
      </p:sp>
      <p:sp>
        <p:nvSpPr>
          <p:cNvPr id="3" name="Content Placeholder 2">
            <a:extLst>
              <a:ext uri="{FF2B5EF4-FFF2-40B4-BE49-F238E27FC236}">
                <a16:creationId xmlns:a16="http://schemas.microsoft.com/office/drawing/2014/main" id="{BAB8943F-9989-4142-AC2F-FB00BA2E701A}"/>
              </a:ext>
            </a:extLst>
          </p:cNvPr>
          <p:cNvSpPr>
            <a:spLocks noGrp="1"/>
          </p:cNvSpPr>
          <p:nvPr>
            <p:ph idx="1"/>
          </p:nvPr>
        </p:nvSpPr>
        <p:spPr>
          <a:xfrm>
            <a:off x="640080" y="2872899"/>
            <a:ext cx="4243589" cy="3320668"/>
          </a:xfrm>
        </p:spPr>
        <p:txBody>
          <a:bodyPr>
            <a:normAutofit/>
          </a:bodyPr>
          <a:lstStyle/>
          <a:p>
            <a:r>
              <a:rPr lang="en-NZ" sz="1900" dirty="0"/>
              <a:t>Dangerous Dag is on a quest to bake the ultimate pie. Dag heard a rumour that a famed pie maker, Mr. Tarte, is hiding somewhere on Earth. Mr. Tarte is very elusive, but Dag managed to track him down. Mr. Tarte needs Dag to do one special task before he can take Dag on as an apprentice…</a:t>
            </a:r>
          </a:p>
        </p:txBody>
      </p:sp>
      <p:pic>
        <p:nvPicPr>
          <p:cNvPr id="5" name="Picture 4" descr="The perfect entertainment snack">
            <a:extLst>
              <a:ext uri="{FF2B5EF4-FFF2-40B4-BE49-F238E27FC236}">
                <a16:creationId xmlns:a16="http://schemas.microsoft.com/office/drawing/2014/main" id="{56D6594D-8E4C-4A60-AE6A-4D5B938EC97B}"/>
              </a:ext>
            </a:extLst>
          </p:cNvPr>
          <p:cNvPicPr>
            <a:picLocks noChangeAspect="1"/>
          </p:cNvPicPr>
          <p:nvPr/>
        </p:nvPicPr>
        <p:blipFill rotWithShape="1">
          <a:blip r:embed="rId2"/>
          <a:srcRect l="21745" r="1130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1296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765C-59F1-4C3B-95BB-05FD8B32D25D}"/>
              </a:ext>
            </a:extLst>
          </p:cNvPr>
          <p:cNvSpPr>
            <a:spLocks noGrp="1"/>
          </p:cNvSpPr>
          <p:nvPr>
            <p:ph type="title"/>
          </p:nvPr>
        </p:nvSpPr>
        <p:spPr>
          <a:xfrm>
            <a:off x="1557671" y="1015410"/>
            <a:ext cx="8899450" cy="827096"/>
          </a:xfrm>
        </p:spPr>
        <p:txBody>
          <a:bodyPr vert="horz" lIns="91440" tIns="45720" rIns="91440" bIns="45720" rtlCol="0" anchor="b">
            <a:normAutofit/>
          </a:bodyPr>
          <a:lstStyle/>
          <a:p>
            <a:pPr algn="ctr"/>
            <a:r>
              <a:rPr lang="en-US" sz="3200" kern="1200">
                <a:solidFill>
                  <a:schemeClr val="tx1">
                    <a:lumMod val="65000"/>
                    <a:lumOff val="35000"/>
                  </a:schemeClr>
                </a:solidFill>
                <a:latin typeface="+mj-lt"/>
                <a:ea typeface="+mj-ea"/>
                <a:cs typeface="+mj-cs"/>
              </a:rPr>
              <a:t>Main Character</a:t>
            </a:r>
          </a:p>
        </p:txBody>
      </p:sp>
      <p:pic>
        <p:nvPicPr>
          <p:cNvPr id="5" name="Content Placeholder 4" descr="A close-up of a person's face&#10;&#10;Description automatically generated with medium confidence">
            <a:extLst>
              <a:ext uri="{FF2B5EF4-FFF2-40B4-BE49-F238E27FC236}">
                <a16:creationId xmlns:a16="http://schemas.microsoft.com/office/drawing/2014/main" id="{0A2D80E9-7D7D-45BA-B99C-070B278DBB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3" r="-1" b="-1"/>
          <a:stretch/>
        </p:blipFill>
        <p:spPr>
          <a:xfrm>
            <a:off x="1258479" y="2167124"/>
            <a:ext cx="1884154" cy="1897675"/>
          </a:xfrm>
          <a:prstGeom prst="rect">
            <a:avLst/>
          </a:prstGeom>
        </p:spPr>
      </p:pic>
      <p:pic>
        <p:nvPicPr>
          <p:cNvPr id="11" name="Picture 10" descr="A picture containing text, automaton&#10;&#10;Description automatically generated">
            <a:extLst>
              <a:ext uri="{FF2B5EF4-FFF2-40B4-BE49-F238E27FC236}">
                <a16:creationId xmlns:a16="http://schemas.microsoft.com/office/drawing/2014/main" id="{68304BEF-09B3-40B8-B366-B3426EB21779}"/>
              </a:ext>
            </a:extLst>
          </p:cNvPr>
          <p:cNvPicPr>
            <a:picLocks noChangeAspect="1"/>
          </p:cNvPicPr>
          <p:nvPr/>
        </p:nvPicPr>
        <p:blipFill rotWithShape="1">
          <a:blip r:embed="rId3">
            <a:extLst>
              <a:ext uri="{28A0092B-C50C-407E-A947-70E740481C1C}">
                <a14:useLocalDpi xmlns:a14="http://schemas.microsoft.com/office/drawing/2010/main" val="0"/>
              </a:ext>
            </a:extLst>
          </a:blip>
          <a:srcRect t="1286"/>
          <a:stretch/>
        </p:blipFill>
        <p:spPr>
          <a:xfrm>
            <a:off x="9147634" y="2111932"/>
            <a:ext cx="1921925" cy="1897202"/>
          </a:xfrm>
          <a:prstGeom prst="rect">
            <a:avLst/>
          </a:prstGeom>
        </p:spPr>
      </p:pic>
      <p:pic>
        <p:nvPicPr>
          <p:cNvPr id="7" name="Picture 6" descr="A close-up of a person's face&#10;&#10;Description automatically generated with low confidence">
            <a:extLst>
              <a:ext uri="{FF2B5EF4-FFF2-40B4-BE49-F238E27FC236}">
                <a16:creationId xmlns:a16="http://schemas.microsoft.com/office/drawing/2014/main" id="{03538439-26E1-4D55-ABE2-4E49A999DA99}"/>
              </a:ext>
            </a:extLst>
          </p:cNvPr>
          <p:cNvPicPr>
            <a:picLocks noChangeAspect="1"/>
          </p:cNvPicPr>
          <p:nvPr/>
        </p:nvPicPr>
        <p:blipFill rotWithShape="1">
          <a:blip r:embed="rId4">
            <a:extLst>
              <a:ext uri="{28A0092B-C50C-407E-A947-70E740481C1C}">
                <a14:useLocalDpi xmlns:a14="http://schemas.microsoft.com/office/drawing/2010/main" val="0"/>
              </a:ext>
            </a:extLst>
          </a:blip>
          <a:srcRect b="627"/>
          <a:stretch/>
        </p:blipFill>
        <p:spPr>
          <a:xfrm>
            <a:off x="3142633" y="2194302"/>
            <a:ext cx="1921925" cy="1909867"/>
          </a:xfrm>
          <a:prstGeom prst="rect">
            <a:avLst/>
          </a:prstGeom>
        </p:spPr>
      </p:pic>
      <p:pic>
        <p:nvPicPr>
          <p:cNvPr id="13" name="Picture 12" descr="A close-up of a person&#10;&#10;Description automatically generated with low confidence">
            <a:extLst>
              <a:ext uri="{FF2B5EF4-FFF2-40B4-BE49-F238E27FC236}">
                <a16:creationId xmlns:a16="http://schemas.microsoft.com/office/drawing/2014/main" id="{7CC24A03-83EB-44D2-973E-545E82D7C03A}"/>
              </a:ext>
            </a:extLst>
          </p:cNvPr>
          <p:cNvPicPr>
            <a:picLocks noChangeAspect="1"/>
          </p:cNvPicPr>
          <p:nvPr/>
        </p:nvPicPr>
        <p:blipFill rotWithShape="1">
          <a:blip r:embed="rId5">
            <a:extLst>
              <a:ext uri="{28A0092B-C50C-407E-A947-70E740481C1C}">
                <a14:useLocalDpi xmlns:a14="http://schemas.microsoft.com/office/drawing/2010/main" val="0"/>
              </a:ext>
            </a:extLst>
          </a:blip>
          <a:srcRect l="1346" r="1" b="1"/>
          <a:stretch/>
        </p:blipFill>
        <p:spPr>
          <a:xfrm>
            <a:off x="5176959" y="2105600"/>
            <a:ext cx="1884155" cy="1909867"/>
          </a:xfrm>
          <a:prstGeom prst="rect">
            <a:avLst/>
          </a:prstGeom>
        </p:spPr>
      </p:pic>
      <p:sp>
        <p:nvSpPr>
          <p:cNvPr id="14" name="TextBox 13">
            <a:extLst>
              <a:ext uri="{FF2B5EF4-FFF2-40B4-BE49-F238E27FC236}">
                <a16:creationId xmlns:a16="http://schemas.microsoft.com/office/drawing/2014/main" id="{44F3BDE0-6FB1-402B-865C-794F4C9DBDE9}"/>
              </a:ext>
            </a:extLst>
          </p:cNvPr>
          <p:cNvSpPr txBox="1"/>
          <p:nvPr/>
        </p:nvSpPr>
        <p:spPr>
          <a:xfrm>
            <a:off x="2163726" y="4433778"/>
            <a:ext cx="7910623" cy="1112345"/>
          </a:xfrm>
          <a:prstGeom prst="rect">
            <a:avLst/>
          </a:prstGeom>
        </p:spPr>
        <p:txBody>
          <a:bodyPr vert="horz" lIns="91440" tIns="45720" rIns="91440" bIns="45720" rtlCol="0" anchor="t">
            <a:normAutofit/>
          </a:bodyPr>
          <a:lstStyle/>
          <a:p>
            <a:pPr indent="-228600" algn="ctr">
              <a:lnSpc>
                <a:spcPct val="90000"/>
              </a:lnSpc>
              <a:spcAft>
                <a:spcPts val="600"/>
              </a:spcAft>
              <a:buFont typeface="Arial" panose="020B0604020202020204" pitchFamily="34" charset="0"/>
              <a:buChar char="•"/>
            </a:pPr>
            <a:r>
              <a:rPr lang="en-US" sz="2000" dirty="0">
                <a:solidFill>
                  <a:schemeClr val="tx1">
                    <a:lumMod val="65000"/>
                    <a:lumOff val="35000"/>
                  </a:schemeClr>
                </a:solidFill>
              </a:rPr>
              <a:t>Dangerous Dag is pie maker.  He features a white hat, black fingerless gloves, white pants and black shoes. </a:t>
            </a:r>
          </a:p>
          <a:p>
            <a:pPr marL="342900" indent="-342900" algn="ctr">
              <a:lnSpc>
                <a:spcPct val="90000"/>
              </a:lnSpc>
              <a:spcAft>
                <a:spcPts val="600"/>
              </a:spcAft>
              <a:buFont typeface="Arial" panose="020B0604020202020204" pitchFamily="34" charset="0"/>
              <a:buChar char="•"/>
            </a:pPr>
            <a:r>
              <a:rPr lang="en-US" sz="2000" dirty="0">
                <a:solidFill>
                  <a:schemeClr val="tx1">
                    <a:lumMod val="65000"/>
                    <a:lumOff val="35000"/>
                  </a:schemeClr>
                </a:solidFill>
              </a:rPr>
              <a:t>Dag is a 64 x 64 model</a:t>
            </a:r>
          </a:p>
        </p:txBody>
      </p:sp>
      <p:pic>
        <p:nvPicPr>
          <p:cNvPr id="18" name="Picture 17" descr="A close up of a person's face&#10;&#10;Description automatically generated with medium confidence">
            <a:extLst>
              <a:ext uri="{FF2B5EF4-FFF2-40B4-BE49-F238E27FC236}">
                <a16:creationId xmlns:a16="http://schemas.microsoft.com/office/drawing/2014/main" id="{9B64636B-F8BA-43D7-8DB9-A0CEB20585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3515" y="2105600"/>
            <a:ext cx="1861718" cy="1861718"/>
          </a:xfrm>
          <a:prstGeom prst="rect">
            <a:avLst/>
          </a:prstGeom>
        </p:spPr>
      </p:pic>
      <p:sp>
        <p:nvSpPr>
          <p:cNvPr id="79" name="TextBox 78">
            <a:extLst>
              <a:ext uri="{FF2B5EF4-FFF2-40B4-BE49-F238E27FC236}">
                <a16:creationId xmlns:a16="http://schemas.microsoft.com/office/drawing/2014/main" id="{D0A2D070-D923-4AB3-A26B-E799CA4FFCD3}"/>
              </a:ext>
            </a:extLst>
          </p:cNvPr>
          <p:cNvSpPr txBox="1"/>
          <p:nvPr/>
        </p:nvSpPr>
        <p:spPr>
          <a:xfrm>
            <a:off x="1457144" y="4101671"/>
            <a:ext cx="1413164" cy="253916"/>
          </a:xfrm>
          <a:prstGeom prst="rect">
            <a:avLst/>
          </a:prstGeom>
          <a:noFill/>
        </p:spPr>
        <p:txBody>
          <a:bodyPr wrap="square" rtlCol="0">
            <a:spAutoFit/>
          </a:bodyPr>
          <a:lstStyle/>
          <a:p>
            <a:pPr>
              <a:spcAft>
                <a:spcPts val="600"/>
              </a:spcAft>
            </a:pPr>
            <a:r>
              <a:rPr lang="en-NZ" sz="1000" i="1" dirty="0"/>
              <a:t>Figure 1: Idle Animation</a:t>
            </a:r>
          </a:p>
        </p:txBody>
      </p:sp>
      <p:sp>
        <p:nvSpPr>
          <p:cNvPr id="80" name="TextBox 79">
            <a:extLst>
              <a:ext uri="{FF2B5EF4-FFF2-40B4-BE49-F238E27FC236}">
                <a16:creationId xmlns:a16="http://schemas.microsoft.com/office/drawing/2014/main" id="{E901A969-F6B8-4D6A-B299-C56488554555}"/>
              </a:ext>
            </a:extLst>
          </p:cNvPr>
          <p:cNvSpPr txBox="1"/>
          <p:nvPr/>
        </p:nvSpPr>
        <p:spPr>
          <a:xfrm>
            <a:off x="3245422" y="4104170"/>
            <a:ext cx="1700968" cy="246221"/>
          </a:xfrm>
          <a:prstGeom prst="rect">
            <a:avLst/>
          </a:prstGeom>
          <a:noFill/>
        </p:spPr>
        <p:txBody>
          <a:bodyPr wrap="square" rtlCol="0">
            <a:spAutoFit/>
          </a:bodyPr>
          <a:lstStyle/>
          <a:p>
            <a:pPr>
              <a:spcAft>
                <a:spcPts val="600"/>
              </a:spcAft>
            </a:pPr>
            <a:r>
              <a:rPr lang="en-NZ" sz="1000" i="1" dirty="0"/>
              <a:t>Figure 2: Running Animation</a:t>
            </a:r>
          </a:p>
        </p:txBody>
      </p:sp>
      <p:sp>
        <p:nvSpPr>
          <p:cNvPr id="87" name="TextBox 86">
            <a:extLst>
              <a:ext uri="{FF2B5EF4-FFF2-40B4-BE49-F238E27FC236}">
                <a16:creationId xmlns:a16="http://schemas.microsoft.com/office/drawing/2014/main" id="{2E14AA5E-86D3-4D62-95A1-14F19CF31A07}"/>
              </a:ext>
            </a:extLst>
          </p:cNvPr>
          <p:cNvSpPr txBox="1"/>
          <p:nvPr/>
        </p:nvSpPr>
        <p:spPr>
          <a:xfrm>
            <a:off x="5321504" y="4101512"/>
            <a:ext cx="1700968" cy="246221"/>
          </a:xfrm>
          <a:prstGeom prst="rect">
            <a:avLst/>
          </a:prstGeom>
          <a:noFill/>
        </p:spPr>
        <p:txBody>
          <a:bodyPr wrap="square" rtlCol="0">
            <a:spAutoFit/>
          </a:bodyPr>
          <a:lstStyle/>
          <a:p>
            <a:pPr>
              <a:spcAft>
                <a:spcPts val="600"/>
              </a:spcAft>
            </a:pPr>
            <a:r>
              <a:rPr lang="en-NZ" sz="1000" i="1" dirty="0"/>
              <a:t>Figure 3: Jumping Animation</a:t>
            </a:r>
          </a:p>
        </p:txBody>
      </p:sp>
      <p:sp>
        <p:nvSpPr>
          <p:cNvPr id="88" name="TextBox 87">
            <a:extLst>
              <a:ext uri="{FF2B5EF4-FFF2-40B4-BE49-F238E27FC236}">
                <a16:creationId xmlns:a16="http://schemas.microsoft.com/office/drawing/2014/main" id="{AA43E661-9DC1-4872-B7D1-0585EC782E5D}"/>
              </a:ext>
            </a:extLst>
          </p:cNvPr>
          <p:cNvSpPr txBox="1"/>
          <p:nvPr/>
        </p:nvSpPr>
        <p:spPr>
          <a:xfrm>
            <a:off x="9391311" y="4102931"/>
            <a:ext cx="1630559" cy="246221"/>
          </a:xfrm>
          <a:prstGeom prst="rect">
            <a:avLst/>
          </a:prstGeom>
          <a:noFill/>
        </p:spPr>
        <p:txBody>
          <a:bodyPr wrap="square" rtlCol="0">
            <a:spAutoFit/>
          </a:bodyPr>
          <a:lstStyle/>
          <a:p>
            <a:pPr>
              <a:spcAft>
                <a:spcPts val="600"/>
              </a:spcAft>
            </a:pPr>
            <a:r>
              <a:rPr lang="en-NZ" sz="1000" i="1" dirty="0"/>
              <a:t>Figure 5: Attack Animation</a:t>
            </a:r>
          </a:p>
        </p:txBody>
      </p:sp>
      <p:sp>
        <p:nvSpPr>
          <p:cNvPr id="89" name="TextBox 88">
            <a:extLst>
              <a:ext uri="{FF2B5EF4-FFF2-40B4-BE49-F238E27FC236}">
                <a16:creationId xmlns:a16="http://schemas.microsoft.com/office/drawing/2014/main" id="{9096024C-1C7F-4AC1-99FD-7EF36308F30D}"/>
              </a:ext>
            </a:extLst>
          </p:cNvPr>
          <p:cNvSpPr txBox="1"/>
          <p:nvPr/>
        </p:nvSpPr>
        <p:spPr>
          <a:xfrm>
            <a:off x="7397586" y="4101512"/>
            <a:ext cx="1630559" cy="246221"/>
          </a:xfrm>
          <a:prstGeom prst="rect">
            <a:avLst/>
          </a:prstGeom>
          <a:noFill/>
        </p:spPr>
        <p:txBody>
          <a:bodyPr wrap="square" rtlCol="0">
            <a:spAutoFit/>
          </a:bodyPr>
          <a:lstStyle/>
          <a:p>
            <a:pPr>
              <a:spcAft>
                <a:spcPts val="600"/>
              </a:spcAft>
            </a:pPr>
            <a:r>
              <a:rPr lang="en-NZ" sz="1000" i="1" dirty="0"/>
              <a:t>Figure 4: Falling Animation</a:t>
            </a:r>
          </a:p>
        </p:txBody>
      </p:sp>
    </p:spTree>
    <p:extLst>
      <p:ext uri="{BB962C8B-B14F-4D97-AF65-F5344CB8AC3E}">
        <p14:creationId xmlns:p14="http://schemas.microsoft.com/office/powerpoint/2010/main" val="2309620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9A52-D571-4C12-BDF5-F4859E0354EB}"/>
              </a:ext>
            </a:extLst>
          </p:cNvPr>
          <p:cNvSpPr>
            <a:spLocks noGrp="1"/>
          </p:cNvSpPr>
          <p:nvPr>
            <p:ph type="title"/>
          </p:nvPr>
        </p:nvSpPr>
        <p:spPr>
          <a:xfrm>
            <a:off x="782915" y="52629"/>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Overall Environment Design (Cavern)</a:t>
            </a:r>
          </a:p>
        </p:txBody>
      </p:sp>
      <p:pic>
        <p:nvPicPr>
          <p:cNvPr id="4" name="Picture 3" descr="Diagram&#10;&#10;Description automatically generated">
            <a:extLst>
              <a:ext uri="{FF2B5EF4-FFF2-40B4-BE49-F238E27FC236}">
                <a16:creationId xmlns:a16="http://schemas.microsoft.com/office/drawing/2014/main" id="{722D57AE-050B-40BE-B6CF-BC1F0B20F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344922" y="-576822"/>
            <a:ext cx="6114842" cy="8649543"/>
          </a:xfrm>
          <a:prstGeom prst="rect">
            <a:avLst/>
          </a:prstGeom>
        </p:spPr>
      </p:pic>
    </p:spTree>
    <p:extLst>
      <p:ext uri="{BB962C8B-B14F-4D97-AF65-F5344CB8AC3E}">
        <p14:creationId xmlns:p14="http://schemas.microsoft.com/office/powerpoint/2010/main" val="34365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9A52-D571-4C12-BDF5-F4859E0354EB}"/>
              </a:ext>
            </a:extLst>
          </p:cNvPr>
          <p:cNvSpPr>
            <a:spLocks noGrp="1"/>
          </p:cNvSpPr>
          <p:nvPr>
            <p:ph type="title"/>
          </p:nvPr>
        </p:nvSpPr>
        <p:spPr>
          <a:xfrm>
            <a:off x="782915" y="52629"/>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Overall Environment Design </a:t>
            </a:r>
            <a:r>
              <a:rPr lang="en-US" dirty="0">
                <a:solidFill>
                  <a:schemeClr val="tx1">
                    <a:lumMod val="85000"/>
                    <a:lumOff val="15000"/>
                  </a:schemeClr>
                </a:solidFill>
              </a:rPr>
              <a:t>(Cave </a:t>
            </a:r>
            <a:r>
              <a:rPr lang="en-US" dirty="0" err="1">
                <a:solidFill>
                  <a:schemeClr val="tx1">
                    <a:lumMod val="85000"/>
                    <a:lumOff val="15000"/>
                  </a:schemeClr>
                </a:solidFill>
              </a:rPr>
              <a:t>Lvl</a:t>
            </a:r>
            <a:r>
              <a:rPr lang="en-US" dirty="0">
                <a:solidFill>
                  <a:schemeClr val="tx1">
                    <a:lumMod val="85000"/>
                    <a:lumOff val="15000"/>
                  </a:schemeClr>
                </a:solidFill>
              </a:rPr>
              <a:t> 2)</a:t>
            </a:r>
            <a:endParaRPr lang="en-US" sz="3600" dirty="0">
              <a:solidFill>
                <a:schemeClr val="tx1">
                  <a:lumMod val="85000"/>
                  <a:lumOff val="15000"/>
                </a:schemeClr>
              </a:solidFill>
            </a:endParaRPr>
          </a:p>
        </p:txBody>
      </p:sp>
      <p:pic>
        <p:nvPicPr>
          <p:cNvPr id="5" name="Picture 4" descr="A picture containing diagram&#10;&#10;Description automatically generated">
            <a:extLst>
              <a:ext uri="{FF2B5EF4-FFF2-40B4-BE49-F238E27FC236}">
                <a16:creationId xmlns:a16="http://schemas.microsoft.com/office/drawing/2014/main" id="{1F7D075B-082E-4CF6-A358-9A1AB40C09CA}"/>
              </a:ext>
            </a:extLst>
          </p:cNvPr>
          <p:cNvPicPr>
            <a:picLocks noChangeAspect="1"/>
          </p:cNvPicPr>
          <p:nvPr/>
        </p:nvPicPr>
        <p:blipFill rotWithShape="1">
          <a:blip r:embed="rId2">
            <a:extLst>
              <a:ext uri="{28A0092B-C50C-407E-A947-70E740481C1C}">
                <a14:useLocalDpi xmlns:a14="http://schemas.microsoft.com/office/drawing/2010/main" val="0"/>
              </a:ext>
            </a:extLst>
          </a:blip>
          <a:srcRect t="6921"/>
          <a:stretch/>
        </p:blipFill>
        <p:spPr>
          <a:xfrm>
            <a:off x="1975391" y="1128155"/>
            <a:ext cx="8241218" cy="5422907"/>
          </a:xfrm>
          <a:prstGeom prst="rect">
            <a:avLst/>
          </a:prstGeom>
        </p:spPr>
      </p:pic>
    </p:spTree>
    <p:extLst>
      <p:ext uri="{BB962C8B-B14F-4D97-AF65-F5344CB8AC3E}">
        <p14:creationId xmlns:p14="http://schemas.microsoft.com/office/powerpoint/2010/main" val="387420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E19C-EA38-48B6-BCEE-700ED20C9F23}"/>
              </a:ext>
            </a:extLst>
          </p:cNvPr>
          <p:cNvSpPr>
            <a:spLocks noGrp="1"/>
          </p:cNvSpPr>
          <p:nvPr>
            <p:ph type="title"/>
          </p:nvPr>
        </p:nvSpPr>
        <p:spPr>
          <a:xfrm>
            <a:off x="1188069" y="381935"/>
            <a:ext cx="4523962" cy="5974414"/>
          </a:xfrm>
        </p:spPr>
        <p:txBody>
          <a:bodyPr anchor="ctr">
            <a:normAutofit/>
          </a:bodyPr>
          <a:lstStyle/>
          <a:p>
            <a:r>
              <a:rPr lang="en-NZ" sz="7400" dirty="0">
                <a:solidFill>
                  <a:srgbClr val="FFFFFF"/>
                </a:solidFill>
              </a:rPr>
              <a:t>Gameplay</a:t>
            </a:r>
          </a:p>
        </p:txBody>
      </p:sp>
      <p:graphicFrame>
        <p:nvGraphicFramePr>
          <p:cNvPr id="5" name="Content Placeholder 2">
            <a:extLst>
              <a:ext uri="{FF2B5EF4-FFF2-40B4-BE49-F238E27FC236}">
                <a16:creationId xmlns:a16="http://schemas.microsoft.com/office/drawing/2014/main" id="{426C9E63-0C41-4C2F-AC31-8D69962212F0}"/>
              </a:ext>
            </a:extLst>
          </p:cNvPr>
          <p:cNvGraphicFramePr>
            <a:graphicFrameLocks noGrp="1"/>
          </p:cNvGraphicFramePr>
          <p:nvPr>
            <p:ph idx="1"/>
            <p:extLst>
              <p:ext uri="{D42A27DB-BD31-4B8C-83A1-F6EECF244321}">
                <p14:modId xmlns:p14="http://schemas.microsoft.com/office/powerpoint/2010/main" val="984731785"/>
              </p:ext>
            </p:extLst>
          </p:nvPr>
        </p:nvGraphicFramePr>
        <p:xfrm>
          <a:off x="6296400" y="518400"/>
          <a:ext cx="4770000" cy="583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193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BD7F-72E2-4DEA-AA4A-6F76AD83EBA9}"/>
              </a:ext>
            </a:extLst>
          </p:cNvPr>
          <p:cNvSpPr>
            <a:spLocks noGrp="1"/>
          </p:cNvSpPr>
          <p:nvPr>
            <p:ph type="title"/>
          </p:nvPr>
        </p:nvSpPr>
        <p:spPr/>
        <p:txBody>
          <a:bodyPr/>
          <a:lstStyle/>
          <a:p>
            <a:r>
              <a:rPr lang="en-NZ" dirty="0"/>
              <a:t>Art</a:t>
            </a:r>
          </a:p>
        </p:txBody>
      </p:sp>
      <p:sp>
        <p:nvSpPr>
          <p:cNvPr id="5" name="TextBox 4">
            <a:extLst>
              <a:ext uri="{FF2B5EF4-FFF2-40B4-BE49-F238E27FC236}">
                <a16:creationId xmlns:a16="http://schemas.microsoft.com/office/drawing/2014/main" id="{F53123A5-4F72-4ABC-8A95-01107C963DB3}"/>
              </a:ext>
            </a:extLst>
          </p:cNvPr>
          <p:cNvSpPr txBox="1"/>
          <p:nvPr/>
        </p:nvSpPr>
        <p:spPr>
          <a:xfrm>
            <a:off x="682909" y="2153483"/>
            <a:ext cx="2122470" cy="369332"/>
          </a:xfrm>
          <a:prstGeom prst="rect">
            <a:avLst/>
          </a:prstGeom>
          <a:noFill/>
        </p:spPr>
        <p:txBody>
          <a:bodyPr wrap="square" rtlCol="0">
            <a:spAutoFit/>
          </a:bodyPr>
          <a:lstStyle/>
          <a:p>
            <a:r>
              <a:rPr lang="en-NZ" dirty="0"/>
              <a:t>Cavern Enemy</a:t>
            </a:r>
          </a:p>
        </p:txBody>
      </p:sp>
      <p:sp>
        <p:nvSpPr>
          <p:cNvPr id="42" name="TextBox 41">
            <a:extLst>
              <a:ext uri="{FF2B5EF4-FFF2-40B4-BE49-F238E27FC236}">
                <a16:creationId xmlns:a16="http://schemas.microsoft.com/office/drawing/2014/main" id="{C327F134-A678-4BC1-92C7-382102355120}"/>
              </a:ext>
            </a:extLst>
          </p:cNvPr>
          <p:cNvSpPr txBox="1"/>
          <p:nvPr/>
        </p:nvSpPr>
        <p:spPr>
          <a:xfrm>
            <a:off x="4883398" y="2153483"/>
            <a:ext cx="2272248" cy="646331"/>
          </a:xfrm>
          <a:prstGeom prst="rect">
            <a:avLst/>
          </a:prstGeom>
          <a:noFill/>
        </p:spPr>
        <p:txBody>
          <a:bodyPr wrap="square" rtlCol="0">
            <a:spAutoFit/>
          </a:bodyPr>
          <a:lstStyle/>
          <a:p>
            <a:r>
              <a:rPr lang="en-NZ" dirty="0"/>
              <a:t>Cavern Enemy (Level 2)</a:t>
            </a:r>
          </a:p>
        </p:txBody>
      </p:sp>
      <p:pic>
        <p:nvPicPr>
          <p:cNvPr id="9" name="Picture 8" descr="A picture containing person, outdoor, air, jumping&#10;&#10;Description automatically generated">
            <a:extLst>
              <a:ext uri="{FF2B5EF4-FFF2-40B4-BE49-F238E27FC236}">
                <a16:creationId xmlns:a16="http://schemas.microsoft.com/office/drawing/2014/main" id="{5C43682F-35B6-4F3E-B097-46B0311C7C11}"/>
              </a:ext>
            </a:extLst>
          </p:cNvPr>
          <p:cNvPicPr>
            <a:picLocks noChangeAspect="1"/>
          </p:cNvPicPr>
          <p:nvPr/>
        </p:nvPicPr>
        <p:blipFill rotWithShape="1">
          <a:blip r:embed="rId3">
            <a:extLst>
              <a:ext uri="{28A0092B-C50C-407E-A947-70E740481C1C}">
                <a14:useLocalDpi xmlns:a14="http://schemas.microsoft.com/office/drawing/2010/main" val="0"/>
              </a:ext>
            </a:extLst>
          </a:blip>
          <a:srcRect l="6711" t="35228" r="80774" b="19935"/>
          <a:stretch/>
        </p:blipFill>
        <p:spPr>
          <a:xfrm>
            <a:off x="1438353" y="1746199"/>
            <a:ext cx="457200" cy="444231"/>
          </a:xfrm>
          <a:prstGeom prst="rect">
            <a:avLst/>
          </a:prstGeom>
        </p:spPr>
      </p:pic>
      <p:pic>
        <p:nvPicPr>
          <p:cNvPr id="13" name="Picture 12" descr="A picture containing satellite, outdoor, player, transport&#10;&#10;Description automatically generated">
            <a:extLst>
              <a:ext uri="{FF2B5EF4-FFF2-40B4-BE49-F238E27FC236}">
                <a16:creationId xmlns:a16="http://schemas.microsoft.com/office/drawing/2014/main" id="{76EFE4F0-480F-48A9-BA52-46BA71114064}"/>
              </a:ext>
            </a:extLst>
          </p:cNvPr>
          <p:cNvPicPr>
            <a:picLocks noChangeAspect="1"/>
          </p:cNvPicPr>
          <p:nvPr/>
        </p:nvPicPr>
        <p:blipFill rotWithShape="1">
          <a:blip r:embed="rId4">
            <a:extLst>
              <a:ext uri="{28A0092B-C50C-407E-A947-70E740481C1C}">
                <a14:useLocalDpi xmlns:a14="http://schemas.microsoft.com/office/drawing/2010/main" val="0"/>
              </a:ext>
            </a:extLst>
          </a:blip>
          <a:srcRect r="75500"/>
          <a:stretch/>
        </p:blipFill>
        <p:spPr>
          <a:xfrm>
            <a:off x="5579317" y="1442714"/>
            <a:ext cx="1030189" cy="1051200"/>
          </a:xfrm>
          <a:prstGeom prst="rect">
            <a:avLst/>
          </a:prstGeom>
        </p:spPr>
      </p:pic>
      <p:sp>
        <p:nvSpPr>
          <p:cNvPr id="49" name="TextBox 48">
            <a:extLst>
              <a:ext uri="{FF2B5EF4-FFF2-40B4-BE49-F238E27FC236}">
                <a16:creationId xmlns:a16="http://schemas.microsoft.com/office/drawing/2014/main" id="{7382CA25-17FD-4B88-94CB-C986FD3587CB}"/>
              </a:ext>
            </a:extLst>
          </p:cNvPr>
          <p:cNvSpPr txBox="1"/>
          <p:nvPr/>
        </p:nvSpPr>
        <p:spPr>
          <a:xfrm>
            <a:off x="464393" y="5146630"/>
            <a:ext cx="2713511" cy="369332"/>
          </a:xfrm>
          <a:prstGeom prst="rect">
            <a:avLst/>
          </a:prstGeom>
          <a:noFill/>
        </p:spPr>
        <p:txBody>
          <a:bodyPr wrap="square" rtlCol="0">
            <a:spAutoFit/>
          </a:bodyPr>
          <a:lstStyle/>
          <a:p>
            <a:r>
              <a:rPr lang="en-NZ" dirty="0"/>
              <a:t>Cavern Level Background</a:t>
            </a:r>
          </a:p>
        </p:txBody>
      </p:sp>
      <p:sp>
        <p:nvSpPr>
          <p:cNvPr id="16" name="TextBox 15">
            <a:extLst>
              <a:ext uri="{FF2B5EF4-FFF2-40B4-BE49-F238E27FC236}">
                <a16:creationId xmlns:a16="http://schemas.microsoft.com/office/drawing/2014/main" id="{9A1FB107-DE0B-4467-8A3E-DF594BA0DB5D}"/>
              </a:ext>
            </a:extLst>
          </p:cNvPr>
          <p:cNvSpPr txBox="1"/>
          <p:nvPr/>
        </p:nvSpPr>
        <p:spPr>
          <a:xfrm>
            <a:off x="4662766" y="5045954"/>
            <a:ext cx="2713511" cy="369332"/>
          </a:xfrm>
          <a:prstGeom prst="rect">
            <a:avLst/>
          </a:prstGeom>
          <a:noFill/>
        </p:spPr>
        <p:txBody>
          <a:bodyPr wrap="square" rtlCol="0">
            <a:spAutoFit/>
          </a:bodyPr>
          <a:lstStyle/>
          <a:p>
            <a:r>
              <a:rPr lang="en-NZ" dirty="0"/>
              <a:t>Cavern Level Tile set</a:t>
            </a:r>
          </a:p>
        </p:txBody>
      </p:sp>
      <p:sp>
        <p:nvSpPr>
          <p:cNvPr id="25" name="TextBox 24">
            <a:extLst>
              <a:ext uri="{FF2B5EF4-FFF2-40B4-BE49-F238E27FC236}">
                <a16:creationId xmlns:a16="http://schemas.microsoft.com/office/drawing/2014/main" id="{88E56341-473F-4AC0-AE0B-763C62719002}"/>
              </a:ext>
            </a:extLst>
          </p:cNvPr>
          <p:cNvSpPr txBox="1"/>
          <p:nvPr/>
        </p:nvSpPr>
        <p:spPr>
          <a:xfrm>
            <a:off x="8256741" y="2190430"/>
            <a:ext cx="2836553" cy="369332"/>
          </a:xfrm>
          <a:prstGeom prst="rect">
            <a:avLst/>
          </a:prstGeom>
          <a:noFill/>
        </p:spPr>
        <p:txBody>
          <a:bodyPr wrap="square" rtlCol="0">
            <a:spAutoFit/>
          </a:bodyPr>
          <a:lstStyle/>
          <a:p>
            <a:r>
              <a:rPr lang="en-NZ" dirty="0"/>
              <a:t>Trap/Environmental Hazard</a:t>
            </a:r>
          </a:p>
        </p:txBody>
      </p:sp>
      <p:pic>
        <p:nvPicPr>
          <p:cNvPr id="18" name="Picture 17">
            <a:extLst>
              <a:ext uri="{FF2B5EF4-FFF2-40B4-BE49-F238E27FC236}">
                <a16:creationId xmlns:a16="http://schemas.microsoft.com/office/drawing/2014/main" id="{EB71D33E-6791-4A36-BCB5-704E0E3AC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040" y="2700337"/>
            <a:ext cx="812698" cy="406349"/>
          </a:xfrm>
          <a:prstGeom prst="rect">
            <a:avLst/>
          </a:prstGeom>
        </p:spPr>
      </p:pic>
      <p:pic>
        <p:nvPicPr>
          <p:cNvPr id="20" name="Picture 19">
            <a:extLst>
              <a:ext uri="{FF2B5EF4-FFF2-40B4-BE49-F238E27FC236}">
                <a16:creationId xmlns:a16="http://schemas.microsoft.com/office/drawing/2014/main" id="{5CF40CBA-E425-4D58-9D98-91A536B8ED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7215" y="2691993"/>
            <a:ext cx="812698" cy="406349"/>
          </a:xfrm>
          <a:prstGeom prst="rect">
            <a:avLst/>
          </a:prstGeom>
        </p:spPr>
      </p:pic>
      <p:pic>
        <p:nvPicPr>
          <p:cNvPr id="23" name="Picture 22">
            <a:extLst>
              <a:ext uri="{FF2B5EF4-FFF2-40B4-BE49-F238E27FC236}">
                <a16:creationId xmlns:a16="http://schemas.microsoft.com/office/drawing/2014/main" id="{F04E1B2C-25F5-4FE6-BD60-C8AEAA1A1C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7895" y="2691993"/>
            <a:ext cx="812698" cy="406349"/>
          </a:xfrm>
          <a:prstGeom prst="rect">
            <a:avLst/>
          </a:prstGeom>
        </p:spPr>
      </p:pic>
      <p:sp>
        <p:nvSpPr>
          <p:cNvPr id="32" name="TextBox 31">
            <a:extLst>
              <a:ext uri="{FF2B5EF4-FFF2-40B4-BE49-F238E27FC236}">
                <a16:creationId xmlns:a16="http://schemas.microsoft.com/office/drawing/2014/main" id="{2323CD2B-1D57-4EA1-95AD-3C860645CC9C}"/>
              </a:ext>
            </a:extLst>
          </p:cNvPr>
          <p:cNvSpPr txBox="1"/>
          <p:nvPr/>
        </p:nvSpPr>
        <p:spPr>
          <a:xfrm>
            <a:off x="8799618" y="3221572"/>
            <a:ext cx="2836553" cy="369332"/>
          </a:xfrm>
          <a:prstGeom prst="rect">
            <a:avLst/>
          </a:prstGeom>
          <a:noFill/>
        </p:spPr>
        <p:txBody>
          <a:bodyPr wrap="square" rtlCol="0">
            <a:spAutoFit/>
          </a:bodyPr>
          <a:lstStyle/>
          <a:p>
            <a:r>
              <a:rPr lang="en-NZ" dirty="0"/>
              <a:t>Collectable Pies</a:t>
            </a:r>
          </a:p>
        </p:txBody>
      </p:sp>
      <p:pic>
        <p:nvPicPr>
          <p:cNvPr id="26" name="Picture 25">
            <a:extLst>
              <a:ext uri="{FF2B5EF4-FFF2-40B4-BE49-F238E27FC236}">
                <a16:creationId xmlns:a16="http://schemas.microsoft.com/office/drawing/2014/main" id="{2E3A5999-FE17-4BFD-AC9A-2EF767BC12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1564" y="3672913"/>
            <a:ext cx="1524000" cy="304800"/>
          </a:xfrm>
          <a:prstGeom prst="rect">
            <a:avLst/>
          </a:prstGeom>
        </p:spPr>
      </p:pic>
      <p:sp>
        <p:nvSpPr>
          <p:cNvPr id="35" name="TextBox 34">
            <a:extLst>
              <a:ext uri="{FF2B5EF4-FFF2-40B4-BE49-F238E27FC236}">
                <a16:creationId xmlns:a16="http://schemas.microsoft.com/office/drawing/2014/main" id="{4011C332-2DEF-4CA2-A6D6-841249FFC2AF}"/>
              </a:ext>
            </a:extLst>
          </p:cNvPr>
          <p:cNvSpPr txBox="1"/>
          <p:nvPr/>
        </p:nvSpPr>
        <p:spPr>
          <a:xfrm>
            <a:off x="9288580" y="3993452"/>
            <a:ext cx="769967" cy="369332"/>
          </a:xfrm>
          <a:prstGeom prst="rect">
            <a:avLst/>
          </a:prstGeom>
          <a:noFill/>
        </p:spPr>
        <p:txBody>
          <a:bodyPr wrap="square" rtlCol="0">
            <a:spAutoFit/>
          </a:bodyPr>
          <a:lstStyle/>
          <a:p>
            <a:r>
              <a:rPr lang="en-NZ" dirty="0"/>
              <a:t>Portal</a:t>
            </a:r>
          </a:p>
        </p:txBody>
      </p:sp>
      <p:pic>
        <p:nvPicPr>
          <p:cNvPr id="30" name="Picture 29">
            <a:extLst>
              <a:ext uri="{FF2B5EF4-FFF2-40B4-BE49-F238E27FC236}">
                <a16:creationId xmlns:a16="http://schemas.microsoft.com/office/drawing/2014/main" id="{9617E656-EBF8-4476-A1C7-0CBD7BF142EA}"/>
              </a:ext>
            </a:extLst>
          </p:cNvPr>
          <p:cNvPicPr>
            <a:picLocks noChangeAspect="1"/>
          </p:cNvPicPr>
          <p:nvPr/>
        </p:nvPicPr>
        <p:blipFill rotWithShape="1">
          <a:blip r:embed="rId9">
            <a:extLst>
              <a:ext uri="{28A0092B-C50C-407E-A947-70E740481C1C}">
                <a14:useLocalDpi xmlns:a14="http://schemas.microsoft.com/office/drawing/2010/main" val="0"/>
              </a:ext>
            </a:extLst>
          </a:blip>
          <a:srcRect l="3219" t="81493" r="81356"/>
          <a:stretch/>
        </p:blipFill>
        <p:spPr>
          <a:xfrm>
            <a:off x="9556024" y="4490604"/>
            <a:ext cx="235078" cy="282051"/>
          </a:xfrm>
          <a:prstGeom prst="rect">
            <a:avLst/>
          </a:prstGeom>
        </p:spPr>
      </p:pic>
      <p:sp>
        <p:nvSpPr>
          <p:cNvPr id="40" name="TextBox 39">
            <a:extLst>
              <a:ext uri="{FF2B5EF4-FFF2-40B4-BE49-F238E27FC236}">
                <a16:creationId xmlns:a16="http://schemas.microsoft.com/office/drawing/2014/main" id="{23E2F2D4-54F9-4B7E-AF4F-354E0AC87F1A}"/>
              </a:ext>
            </a:extLst>
          </p:cNvPr>
          <p:cNvSpPr txBox="1"/>
          <p:nvPr/>
        </p:nvSpPr>
        <p:spPr>
          <a:xfrm>
            <a:off x="8379783" y="4772655"/>
            <a:ext cx="2713511" cy="369332"/>
          </a:xfrm>
          <a:prstGeom prst="rect">
            <a:avLst/>
          </a:prstGeom>
          <a:noFill/>
        </p:spPr>
        <p:txBody>
          <a:bodyPr wrap="square" rtlCol="0">
            <a:spAutoFit/>
          </a:bodyPr>
          <a:lstStyle/>
          <a:p>
            <a:r>
              <a:rPr lang="en-NZ" dirty="0"/>
              <a:t>Main level collectable (x1)</a:t>
            </a:r>
          </a:p>
        </p:txBody>
      </p:sp>
      <p:pic>
        <p:nvPicPr>
          <p:cNvPr id="4" name="Picture 3" descr="A picture containing furniture&#10;&#10;Description automatically generated">
            <a:extLst>
              <a:ext uri="{FF2B5EF4-FFF2-40B4-BE49-F238E27FC236}">
                <a16:creationId xmlns:a16="http://schemas.microsoft.com/office/drawing/2014/main" id="{980D3D4F-C5D9-45A9-A67C-6747F5125B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387" y="3026609"/>
            <a:ext cx="3437906" cy="1933686"/>
          </a:xfrm>
          <a:prstGeom prst="rect">
            <a:avLst/>
          </a:prstGeom>
        </p:spPr>
      </p:pic>
      <p:pic>
        <p:nvPicPr>
          <p:cNvPr id="8" name="Picture 7">
            <a:extLst>
              <a:ext uri="{FF2B5EF4-FFF2-40B4-BE49-F238E27FC236}">
                <a16:creationId xmlns:a16="http://schemas.microsoft.com/office/drawing/2014/main" id="{4D45366A-2606-4785-9BB8-F771190190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53279" y="3192361"/>
            <a:ext cx="2424312" cy="1731652"/>
          </a:xfrm>
          <a:prstGeom prst="rect">
            <a:avLst/>
          </a:prstGeom>
        </p:spPr>
      </p:pic>
      <p:pic>
        <p:nvPicPr>
          <p:cNvPr id="15" name="Picture 14">
            <a:extLst>
              <a:ext uri="{FF2B5EF4-FFF2-40B4-BE49-F238E27FC236}">
                <a16:creationId xmlns:a16="http://schemas.microsoft.com/office/drawing/2014/main" id="{70DF87C0-D294-4CED-A441-B455BE419F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62514" y="1617321"/>
            <a:ext cx="852922" cy="479767"/>
          </a:xfrm>
          <a:prstGeom prst="rect">
            <a:avLst/>
          </a:prstGeom>
        </p:spPr>
      </p:pic>
    </p:spTree>
    <p:extLst>
      <p:ext uri="{BB962C8B-B14F-4D97-AF65-F5344CB8AC3E}">
        <p14:creationId xmlns:p14="http://schemas.microsoft.com/office/powerpoint/2010/main" val="308384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BD7F-72E2-4DEA-AA4A-6F76AD83EBA9}"/>
              </a:ext>
            </a:extLst>
          </p:cNvPr>
          <p:cNvSpPr>
            <a:spLocks noGrp="1"/>
          </p:cNvSpPr>
          <p:nvPr>
            <p:ph type="title"/>
          </p:nvPr>
        </p:nvSpPr>
        <p:spPr/>
        <p:txBody>
          <a:bodyPr/>
          <a:lstStyle/>
          <a:p>
            <a:r>
              <a:rPr lang="en-NZ"/>
              <a:t>Hud</a:t>
            </a:r>
            <a:endParaRPr lang="en-NZ" dirty="0"/>
          </a:p>
        </p:txBody>
      </p:sp>
      <p:sp>
        <p:nvSpPr>
          <p:cNvPr id="5" name="TextBox 4">
            <a:extLst>
              <a:ext uri="{FF2B5EF4-FFF2-40B4-BE49-F238E27FC236}">
                <a16:creationId xmlns:a16="http://schemas.microsoft.com/office/drawing/2014/main" id="{4903D81D-F09B-46E1-99C2-9B979999287E}"/>
              </a:ext>
            </a:extLst>
          </p:cNvPr>
          <p:cNvSpPr txBox="1"/>
          <p:nvPr/>
        </p:nvSpPr>
        <p:spPr>
          <a:xfrm>
            <a:off x="6094412" y="2162558"/>
            <a:ext cx="4775200" cy="923330"/>
          </a:xfrm>
          <a:prstGeom prst="rect">
            <a:avLst/>
          </a:prstGeom>
          <a:noFill/>
        </p:spPr>
        <p:txBody>
          <a:bodyPr wrap="square" rtlCol="0">
            <a:spAutoFit/>
          </a:bodyPr>
          <a:lstStyle/>
          <a:p>
            <a:pPr marL="285750" indent="-285750">
              <a:buFont typeface="Arial" panose="020B0604020202020204" pitchFamily="34" charset="0"/>
              <a:buChar char="•"/>
            </a:pPr>
            <a:r>
              <a:rPr lang="en-NZ" dirty="0"/>
              <a:t>Dag will have a health bar. To deplete it fully will take approximately 3 hits, at which point Dag will respawn at the start. </a:t>
            </a:r>
          </a:p>
        </p:txBody>
      </p:sp>
      <p:sp>
        <p:nvSpPr>
          <p:cNvPr id="6" name="TextBox 5">
            <a:extLst>
              <a:ext uri="{FF2B5EF4-FFF2-40B4-BE49-F238E27FC236}">
                <a16:creationId xmlns:a16="http://schemas.microsoft.com/office/drawing/2014/main" id="{CF35B28B-C274-4EC4-9475-CFD76A6FA729}"/>
              </a:ext>
            </a:extLst>
          </p:cNvPr>
          <p:cNvSpPr txBox="1"/>
          <p:nvPr/>
        </p:nvSpPr>
        <p:spPr>
          <a:xfrm>
            <a:off x="6094412" y="3280051"/>
            <a:ext cx="4775200" cy="923330"/>
          </a:xfrm>
          <a:prstGeom prst="rect">
            <a:avLst/>
          </a:prstGeom>
          <a:noFill/>
        </p:spPr>
        <p:txBody>
          <a:bodyPr wrap="square" rtlCol="0">
            <a:spAutoFit/>
          </a:bodyPr>
          <a:lstStyle/>
          <a:p>
            <a:pPr marL="285750" indent="-285750">
              <a:buFont typeface="Arial" panose="020B0604020202020204" pitchFamily="34" charset="0"/>
              <a:buChar char="•"/>
            </a:pPr>
            <a:r>
              <a:rPr lang="en-NZ" dirty="0"/>
              <a:t>Dag will also stamina bar. It will reduce on shooting a fireball, double jumping, or wall jumping. It will regenerate slowly over time.</a:t>
            </a:r>
          </a:p>
        </p:txBody>
      </p:sp>
      <p:sp>
        <p:nvSpPr>
          <p:cNvPr id="7" name="TextBox 6">
            <a:extLst>
              <a:ext uri="{FF2B5EF4-FFF2-40B4-BE49-F238E27FC236}">
                <a16:creationId xmlns:a16="http://schemas.microsoft.com/office/drawing/2014/main" id="{0C5BC6BE-EF6A-4F2A-88B4-135DC65C6AD9}"/>
              </a:ext>
            </a:extLst>
          </p:cNvPr>
          <p:cNvSpPr txBox="1"/>
          <p:nvPr/>
        </p:nvSpPr>
        <p:spPr>
          <a:xfrm>
            <a:off x="6094412" y="4588276"/>
            <a:ext cx="4775200" cy="1477328"/>
          </a:xfrm>
          <a:prstGeom prst="rect">
            <a:avLst/>
          </a:prstGeom>
          <a:noFill/>
        </p:spPr>
        <p:txBody>
          <a:bodyPr wrap="square" rtlCol="0">
            <a:spAutoFit/>
          </a:bodyPr>
          <a:lstStyle/>
          <a:p>
            <a:pPr marL="285750" indent="-285750">
              <a:buFont typeface="Arial" panose="020B0604020202020204" pitchFamily="34" charset="0"/>
              <a:buChar char="•"/>
            </a:pPr>
            <a:r>
              <a:rPr lang="en-NZ" dirty="0"/>
              <a:t>There will also be a counter displaying the current amount of pies and number to be collected on the right of the stamina and health bar along with a counter showing if you’ve collected the two bonus collectables.</a:t>
            </a:r>
          </a:p>
        </p:txBody>
      </p:sp>
      <p:pic>
        <p:nvPicPr>
          <p:cNvPr id="8" name="Picture 7" descr="Text&#10;&#10;Description automatically generated with low confidence">
            <a:extLst>
              <a:ext uri="{FF2B5EF4-FFF2-40B4-BE49-F238E27FC236}">
                <a16:creationId xmlns:a16="http://schemas.microsoft.com/office/drawing/2014/main" id="{FA490055-F9D1-478C-935E-47C827C7F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22" y="3209694"/>
            <a:ext cx="5468120" cy="1378582"/>
          </a:xfrm>
          <a:prstGeom prst="rect">
            <a:avLst/>
          </a:prstGeom>
        </p:spPr>
      </p:pic>
    </p:spTree>
    <p:extLst>
      <p:ext uri="{BB962C8B-B14F-4D97-AF65-F5344CB8AC3E}">
        <p14:creationId xmlns:p14="http://schemas.microsoft.com/office/powerpoint/2010/main" val="30477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BD7F-72E2-4DEA-AA4A-6F76AD83EBA9}"/>
              </a:ext>
            </a:extLst>
          </p:cNvPr>
          <p:cNvSpPr>
            <a:spLocks noGrp="1"/>
          </p:cNvSpPr>
          <p:nvPr>
            <p:ph type="title"/>
          </p:nvPr>
        </p:nvSpPr>
        <p:spPr/>
        <p:txBody>
          <a:bodyPr/>
          <a:lstStyle/>
          <a:p>
            <a:r>
              <a:rPr lang="en-NZ" dirty="0"/>
              <a:t>Controls</a:t>
            </a:r>
          </a:p>
        </p:txBody>
      </p:sp>
      <p:sp>
        <p:nvSpPr>
          <p:cNvPr id="12" name="TextBox 11">
            <a:extLst>
              <a:ext uri="{FF2B5EF4-FFF2-40B4-BE49-F238E27FC236}">
                <a16:creationId xmlns:a16="http://schemas.microsoft.com/office/drawing/2014/main" id="{154D1AAF-9312-4375-A975-4484459313CD}"/>
              </a:ext>
            </a:extLst>
          </p:cNvPr>
          <p:cNvSpPr txBox="1"/>
          <p:nvPr/>
        </p:nvSpPr>
        <p:spPr>
          <a:xfrm>
            <a:off x="5058476" y="2303891"/>
            <a:ext cx="4585546" cy="1200329"/>
          </a:xfrm>
          <a:prstGeom prst="rect">
            <a:avLst/>
          </a:prstGeom>
          <a:noFill/>
        </p:spPr>
        <p:txBody>
          <a:bodyPr wrap="square" rtlCol="0">
            <a:spAutoFit/>
          </a:bodyPr>
          <a:lstStyle/>
          <a:p>
            <a:r>
              <a:rPr lang="en-NZ" dirty="0"/>
              <a:t>Doug’s primary controls will be the arrow keys. Left arrow key will correspond to moving left, right arrow key to moving right and up arrow key will make him jump.</a:t>
            </a:r>
          </a:p>
        </p:txBody>
      </p:sp>
      <p:sp>
        <p:nvSpPr>
          <p:cNvPr id="13" name="TextBox 12">
            <a:extLst>
              <a:ext uri="{FF2B5EF4-FFF2-40B4-BE49-F238E27FC236}">
                <a16:creationId xmlns:a16="http://schemas.microsoft.com/office/drawing/2014/main" id="{38E23EB0-D5C2-4FC0-A5BE-778A9429CDBC}"/>
              </a:ext>
            </a:extLst>
          </p:cNvPr>
          <p:cNvSpPr txBox="1"/>
          <p:nvPr/>
        </p:nvSpPr>
        <p:spPr>
          <a:xfrm>
            <a:off x="5058963" y="4078674"/>
            <a:ext cx="4585546" cy="1200329"/>
          </a:xfrm>
          <a:prstGeom prst="rect">
            <a:avLst/>
          </a:prstGeom>
          <a:noFill/>
        </p:spPr>
        <p:txBody>
          <a:bodyPr wrap="square" rtlCol="0">
            <a:spAutoFit/>
          </a:bodyPr>
          <a:lstStyle/>
          <a:p>
            <a:r>
              <a:rPr lang="en-NZ" dirty="0"/>
              <a:t>Doug’s fireball attack will be initiated by pressing the left mouse button. The player can aim this by moving the mouse. The fireball will shoot to wherever the mouse is.</a:t>
            </a:r>
          </a:p>
        </p:txBody>
      </p:sp>
      <p:pic>
        <p:nvPicPr>
          <p:cNvPr id="23" name="Picture 22" descr="Graphical user interface, application&#10;&#10;Description automatically generated">
            <a:extLst>
              <a:ext uri="{FF2B5EF4-FFF2-40B4-BE49-F238E27FC236}">
                <a16:creationId xmlns:a16="http://schemas.microsoft.com/office/drawing/2014/main" id="{E68F4A4D-2396-43A2-BF79-65BC671E28D0}"/>
              </a:ext>
            </a:extLst>
          </p:cNvPr>
          <p:cNvPicPr>
            <a:picLocks noChangeAspect="1"/>
          </p:cNvPicPr>
          <p:nvPr/>
        </p:nvPicPr>
        <p:blipFill rotWithShape="1">
          <a:blip r:embed="rId3">
            <a:extLst>
              <a:ext uri="{28A0092B-C50C-407E-A947-70E740481C1C}">
                <a14:useLocalDpi xmlns:a14="http://schemas.microsoft.com/office/drawing/2010/main" val="0"/>
              </a:ext>
            </a:extLst>
          </a:blip>
          <a:srcRect l="1034" t="3211" r="1705" b="2059"/>
          <a:stretch/>
        </p:blipFill>
        <p:spPr>
          <a:xfrm>
            <a:off x="441959" y="2553694"/>
            <a:ext cx="4419601" cy="2725309"/>
          </a:xfrm>
          <a:prstGeom prst="rect">
            <a:avLst/>
          </a:prstGeom>
        </p:spPr>
      </p:pic>
    </p:spTree>
    <p:extLst>
      <p:ext uri="{BB962C8B-B14F-4D97-AF65-F5344CB8AC3E}">
        <p14:creationId xmlns:p14="http://schemas.microsoft.com/office/powerpoint/2010/main" val="4012391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
      <a:dk1>
        <a:sysClr val="windowText" lastClr="000000"/>
      </a:dk1>
      <a:lt1>
        <a:srgbClr val="FFFFFF"/>
      </a:lt1>
      <a:dk2>
        <a:srgbClr val="000000"/>
      </a:dk2>
      <a:lt2>
        <a:srgbClr val="54BCDF"/>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0</TotalTime>
  <Words>446</Words>
  <Application>Microsoft Office PowerPoint</Application>
  <PresentationFormat>Widescreen</PresentationFormat>
  <Paragraphs>60</Paragraphs>
  <Slides>10</Slides>
  <Notes>0</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Tw Cen MT</vt:lpstr>
      <vt:lpstr>Circuit</vt:lpstr>
      <vt:lpstr>Dangerous Dag’s Adventure</vt:lpstr>
      <vt:lpstr>Story Line</vt:lpstr>
      <vt:lpstr>Main Character</vt:lpstr>
      <vt:lpstr>Overall Environment Design (Cavern)</vt:lpstr>
      <vt:lpstr>Overall Environment Design (Cave Lvl 2)</vt:lpstr>
      <vt:lpstr>Gameplay</vt:lpstr>
      <vt:lpstr>Art</vt:lpstr>
      <vt:lpstr>Hud</vt:lpstr>
      <vt:lpstr>Controls</vt:lpstr>
      <vt:lpstr>Music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Dangerous Dag’s Adventure</dc:title>
  <dc:creator>Robert Adamson</dc:creator>
  <cp:lastModifiedBy>Robert Adamson</cp:lastModifiedBy>
  <cp:revision>61</cp:revision>
  <dcterms:created xsi:type="dcterms:W3CDTF">2021-03-06T00:04:37Z</dcterms:created>
  <dcterms:modified xsi:type="dcterms:W3CDTF">2021-05-10T20:29:08Z</dcterms:modified>
</cp:coreProperties>
</file>